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8"/>
  </p:notesMasterIdLst>
  <p:sldIdLst>
    <p:sldId id="256" r:id="rId5"/>
    <p:sldId id="257" r:id="rId6"/>
    <p:sldId id="259" r:id="rId7"/>
    <p:sldId id="858" r:id="rId8"/>
    <p:sldId id="859" r:id="rId9"/>
    <p:sldId id="861" r:id="rId10"/>
    <p:sldId id="862" r:id="rId11"/>
    <p:sldId id="863" r:id="rId12"/>
    <p:sldId id="864" r:id="rId13"/>
    <p:sldId id="866" r:id="rId14"/>
    <p:sldId id="867" r:id="rId15"/>
    <p:sldId id="868" r:id="rId16"/>
    <p:sldId id="882" r:id="rId17"/>
    <p:sldId id="883" r:id="rId18"/>
    <p:sldId id="884" r:id="rId19"/>
    <p:sldId id="885" r:id="rId20"/>
    <p:sldId id="886" r:id="rId21"/>
    <p:sldId id="887" r:id="rId22"/>
    <p:sldId id="857" r:id="rId23"/>
    <p:sldId id="869" r:id="rId24"/>
    <p:sldId id="856" r:id="rId25"/>
    <p:sldId id="860" r:id="rId26"/>
    <p:sldId id="870" r:id="rId27"/>
    <p:sldId id="871" r:id="rId28"/>
    <p:sldId id="872" r:id="rId29"/>
    <p:sldId id="874" r:id="rId30"/>
    <p:sldId id="873" r:id="rId31"/>
    <p:sldId id="876" r:id="rId32"/>
    <p:sldId id="875" r:id="rId33"/>
    <p:sldId id="877" r:id="rId34"/>
    <p:sldId id="878" r:id="rId35"/>
    <p:sldId id="879" r:id="rId36"/>
    <p:sldId id="880" r:id="rId37"/>
    <p:sldId id="881" r:id="rId38"/>
    <p:sldId id="889" r:id="rId39"/>
    <p:sldId id="888" r:id="rId40"/>
    <p:sldId id="890" r:id="rId41"/>
    <p:sldId id="891" r:id="rId42"/>
    <p:sldId id="892" r:id="rId43"/>
    <p:sldId id="893" r:id="rId44"/>
    <p:sldId id="894" r:id="rId45"/>
    <p:sldId id="895" r:id="rId46"/>
    <p:sldId id="896" r:id="rId47"/>
    <p:sldId id="897" r:id="rId48"/>
    <p:sldId id="898" r:id="rId49"/>
    <p:sldId id="899" r:id="rId50"/>
    <p:sldId id="900" r:id="rId51"/>
    <p:sldId id="901" r:id="rId52"/>
    <p:sldId id="902" r:id="rId53"/>
    <p:sldId id="903" r:id="rId54"/>
    <p:sldId id="905" r:id="rId55"/>
    <p:sldId id="904" r:id="rId56"/>
    <p:sldId id="906" r:id="rId57"/>
    <p:sldId id="907" r:id="rId58"/>
    <p:sldId id="908" r:id="rId59"/>
    <p:sldId id="909" r:id="rId60"/>
    <p:sldId id="910" r:id="rId61"/>
    <p:sldId id="911" r:id="rId62"/>
    <p:sldId id="912" r:id="rId63"/>
    <p:sldId id="913" r:id="rId64"/>
    <p:sldId id="914" r:id="rId65"/>
    <p:sldId id="915" r:id="rId66"/>
    <p:sldId id="25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C80"/>
    <a:srgbClr val="CE30E7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AE6A4F-36B1-494F-B77D-D4DB6B6D12FA}" v="2641" dt="2025-10-27T21:40:36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2" autoAdjust="0"/>
    <p:restoredTop sz="74743" autoAdjust="0"/>
  </p:normalViewPr>
  <p:slideViewPr>
    <p:cSldViewPr snapToGrid="0">
      <p:cViewPr varScale="1">
        <p:scale>
          <a:sx n="122" d="100"/>
          <a:sy n="122" d="100"/>
        </p:scale>
        <p:origin x="2440" y="208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addSld delSld modSld modMainMaster">
      <pc:chgData name="Aaron J Masino" userId="2136f450-c1a6-467a-901d-8891005589d6" providerId="ADAL" clId="{5A6D20E5-39A5-344B-A067-66D5E25E6555}" dt="2025-07-07T16:34:25.102" v="104" actId="20577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</pc:sldChg>
      <pc:sldChg chg="modSp mod">
        <pc:chgData name="Aaron J Masino" userId="2136f450-c1a6-467a-901d-8891005589d6" providerId="ADAL" clId="{5A6D20E5-39A5-344B-A067-66D5E25E6555}" dt="2025-07-07T16:34:25.102" v="104" actId="20577"/>
        <pc:sldMkLst>
          <pc:docMk/>
          <pc:sldMk cId="756590563" sldId="257"/>
        </pc:sldMkLst>
      </pc:sldChg>
      <pc:sldChg chg="addSp modSp">
        <pc:chgData name="Aaron J Masino" userId="2136f450-c1a6-467a-901d-8891005589d6" providerId="ADAL" clId="{5A6D20E5-39A5-344B-A067-66D5E25E6555}" dt="2025-07-07T16:34:02.407" v="94"/>
        <pc:sldMkLst>
          <pc:docMk/>
          <pc:sldMk cId="596582550" sldId="258"/>
        </pc:sldMkLst>
      </pc:sldChg>
      <pc:sldChg chg="new del">
        <pc:chgData name="Aaron J Masino" userId="2136f450-c1a6-467a-901d-8891005589d6" providerId="ADAL" clId="{5A6D20E5-39A5-344B-A067-66D5E25E6555}" dt="2025-07-07T16:34:08.948" v="96" actId="680"/>
        <pc:sldMkLst>
          <pc:docMk/>
          <pc:sldMk cId="3697046743" sldId="259"/>
        </pc:sldMkLst>
      </pc:sldChg>
      <pc:sldMasterChg chg="addSp delSp modSp mod modSldLayout">
        <pc:chgData name="Aaron J Masino" userId="2136f450-c1a6-467a-901d-8891005589d6" providerId="ADAL" clId="{5A6D20E5-39A5-344B-A067-66D5E25E6555}" dt="2025-06-25T11:48:08.993" v="91" actId="179"/>
        <pc:sldMasterMkLst>
          <pc:docMk/>
          <pc:sldMasterMk cId="2924523013" sldId="2147483672"/>
        </pc:sldMasterMkLst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ACC460FB-EDC5-55C8-B349-F928A764A37C}"/>
    <pc:docChg chg="undo redo custSel addSld delSld modSld sldOrd modMainMaster">
      <pc:chgData name="Aaron J Masino" userId="2136f450-c1a6-467a-901d-8891005589d6" providerId="ADAL" clId="{ACC460FB-EDC5-55C8-B349-F928A764A37C}" dt="2025-10-27T21:40:36.425" v="13372" actId="313"/>
      <pc:docMkLst>
        <pc:docMk/>
      </pc:docMkLst>
      <pc:sldChg chg="delSp modSp mod">
        <pc:chgData name="Aaron J Masino" userId="2136f450-c1a6-467a-901d-8891005589d6" providerId="ADAL" clId="{ACC460FB-EDC5-55C8-B349-F928A764A37C}" dt="2025-10-06T21:13:28.904" v="80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10-06T21:13:28.904" v="80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ACC460FB-EDC5-55C8-B349-F928A764A37C}" dt="2025-10-08T11:46:27.675" v="5937" actId="14100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10-08T11:46:27.675" v="5937" actId="14100"/>
          <ac:spMkLst>
            <pc:docMk/>
            <pc:sldMk cId="756590563" sldId="257"/>
            <ac:spMk id="3" creationId="{20EC2AD7-73CE-2F2B-A3D6-23464F280D9D}"/>
          </ac:spMkLst>
        </pc:spChg>
      </pc:sldChg>
      <pc:sldChg chg="modSp new mod">
        <pc:chgData name="Aaron J Masino" userId="2136f450-c1a6-467a-901d-8891005589d6" providerId="ADAL" clId="{ACC460FB-EDC5-55C8-B349-F928A764A37C}" dt="2025-10-07T11:43:35.316" v="170" actId="20577"/>
        <pc:sldMkLst>
          <pc:docMk/>
          <pc:sldMk cId="3903199001" sldId="259"/>
        </pc:sldMkLst>
        <pc:spChg chg="mod">
          <ac:chgData name="Aaron J Masino" userId="2136f450-c1a6-467a-901d-8891005589d6" providerId="ADAL" clId="{ACC460FB-EDC5-55C8-B349-F928A764A37C}" dt="2025-10-07T11:43:35.316" v="170" actId="20577"/>
          <ac:spMkLst>
            <pc:docMk/>
            <pc:sldMk cId="3903199001" sldId="259"/>
            <ac:spMk id="2" creationId="{4087371D-CFF9-F852-B2D8-36418237C582}"/>
          </ac:spMkLst>
        </pc:spChg>
      </pc:sldChg>
      <pc:sldChg chg="add">
        <pc:chgData name="Aaron J Masino" userId="2136f450-c1a6-467a-901d-8891005589d6" providerId="ADAL" clId="{ACC460FB-EDC5-55C8-B349-F928A764A37C}" dt="2025-10-07T11:41:53.303" v="93"/>
        <pc:sldMkLst>
          <pc:docMk/>
          <pc:sldMk cId="407550483" sldId="856"/>
        </pc:sldMkLst>
      </pc:sldChg>
      <pc:sldChg chg="modSp add mod">
        <pc:chgData name="Aaron J Masino" userId="2136f450-c1a6-467a-901d-8891005589d6" providerId="ADAL" clId="{ACC460FB-EDC5-55C8-B349-F928A764A37C}" dt="2025-10-07T11:43:47.062" v="195" actId="20577"/>
        <pc:sldMkLst>
          <pc:docMk/>
          <pc:sldMk cId="489107130" sldId="857"/>
        </pc:sldMkLst>
        <pc:spChg chg="mod">
          <ac:chgData name="Aaron J Masino" userId="2136f450-c1a6-467a-901d-8891005589d6" providerId="ADAL" clId="{ACC460FB-EDC5-55C8-B349-F928A764A37C}" dt="2025-10-07T11:43:47.062" v="195" actId="20577"/>
          <ac:spMkLst>
            <pc:docMk/>
            <pc:sldMk cId="489107130" sldId="857"/>
            <ac:spMk id="2" creationId="{7CC20B27-B227-619B-8474-D0CB262A03AE}"/>
          </ac:spMkLst>
        </pc:spChg>
      </pc:sldChg>
      <pc:sldChg chg="addSp modSp new mod">
        <pc:chgData name="Aaron J Masino" userId="2136f450-c1a6-467a-901d-8891005589d6" providerId="ADAL" clId="{ACC460FB-EDC5-55C8-B349-F928A764A37C}" dt="2025-10-07T11:48:29.235" v="439" actId="1076"/>
        <pc:sldMkLst>
          <pc:docMk/>
          <pc:sldMk cId="2397595940" sldId="858"/>
        </pc:sldMkLst>
        <pc:spChg chg="mod">
          <ac:chgData name="Aaron J Masino" userId="2136f450-c1a6-467a-901d-8891005589d6" providerId="ADAL" clId="{ACC460FB-EDC5-55C8-B349-F928A764A37C}" dt="2025-10-07T11:44:50.009" v="246" actId="20577"/>
          <ac:spMkLst>
            <pc:docMk/>
            <pc:sldMk cId="2397595940" sldId="858"/>
            <ac:spMk id="2" creationId="{6F6D2698-A5CD-ED54-CB09-40CEE6477F0B}"/>
          </ac:spMkLst>
        </pc:spChg>
        <pc:spChg chg="mod">
          <ac:chgData name="Aaron J Masino" userId="2136f450-c1a6-467a-901d-8891005589d6" providerId="ADAL" clId="{ACC460FB-EDC5-55C8-B349-F928A764A37C}" dt="2025-10-07T11:46:21.641" v="434" actId="20577"/>
          <ac:spMkLst>
            <pc:docMk/>
            <pc:sldMk cId="2397595940" sldId="858"/>
            <ac:spMk id="3" creationId="{E8311004-BD55-FDDB-B47A-9D41E9AA7294}"/>
          </ac:spMkLst>
        </pc:spChg>
        <pc:spChg chg="add mod">
          <ac:chgData name="Aaron J Masino" userId="2136f450-c1a6-467a-901d-8891005589d6" providerId="ADAL" clId="{ACC460FB-EDC5-55C8-B349-F928A764A37C}" dt="2025-10-07T11:47:55.017" v="435"/>
          <ac:spMkLst>
            <pc:docMk/>
            <pc:sldMk cId="2397595940" sldId="858"/>
            <ac:spMk id="4" creationId="{3CE3D65B-56B1-7D35-35AF-4F41BB3C501C}"/>
          </ac:spMkLst>
        </pc:spChg>
        <pc:picChg chg="add mod">
          <ac:chgData name="Aaron J Masino" userId="2136f450-c1a6-467a-901d-8891005589d6" providerId="ADAL" clId="{ACC460FB-EDC5-55C8-B349-F928A764A37C}" dt="2025-10-07T11:48:29.235" v="439" actId="1076"/>
          <ac:picMkLst>
            <pc:docMk/>
            <pc:sldMk cId="2397595940" sldId="858"/>
            <ac:picMk id="5" creationId="{1426DACD-D5D6-E9CF-1F62-D0773A58EE22}"/>
          </ac:picMkLst>
        </pc:picChg>
      </pc:sldChg>
      <pc:sldChg chg="addSp modSp new mod ord">
        <pc:chgData name="Aaron J Masino" userId="2136f450-c1a6-467a-901d-8891005589d6" providerId="ADAL" clId="{ACC460FB-EDC5-55C8-B349-F928A764A37C}" dt="2025-10-07T13:56:52.229" v="548" actId="20578"/>
        <pc:sldMkLst>
          <pc:docMk/>
          <pc:sldMk cId="315852104" sldId="859"/>
        </pc:sldMkLst>
        <pc:spChg chg="mod">
          <ac:chgData name="Aaron J Masino" userId="2136f450-c1a6-467a-901d-8891005589d6" providerId="ADAL" clId="{ACC460FB-EDC5-55C8-B349-F928A764A37C}" dt="2025-10-07T11:49:16.416" v="466" actId="20577"/>
          <ac:spMkLst>
            <pc:docMk/>
            <pc:sldMk cId="315852104" sldId="859"/>
            <ac:spMk id="2" creationId="{FD0772BA-A7F7-55B5-2155-E982F49FE95B}"/>
          </ac:spMkLst>
        </pc:spChg>
        <pc:spChg chg="mod">
          <ac:chgData name="Aaron J Masino" userId="2136f450-c1a6-467a-901d-8891005589d6" providerId="ADAL" clId="{ACC460FB-EDC5-55C8-B349-F928A764A37C}" dt="2025-10-07T13:56:28.850" v="533" actId="20577"/>
          <ac:spMkLst>
            <pc:docMk/>
            <pc:sldMk cId="315852104" sldId="859"/>
            <ac:spMk id="3" creationId="{64D18693-3FEA-A19D-F200-06F27FF372FD}"/>
          </ac:spMkLst>
        </pc:spChg>
        <pc:spChg chg="add mod">
          <ac:chgData name="Aaron J Masino" userId="2136f450-c1a6-467a-901d-8891005589d6" providerId="ADAL" clId="{ACC460FB-EDC5-55C8-B349-F928A764A37C}" dt="2025-10-07T11:50:23.599" v="475"/>
          <ac:spMkLst>
            <pc:docMk/>
            <pc:sldMk cId="315852104" sldId="859"/>
            <ac:spMk id="5" creationId="{4CB4A72A-9D5B-E7AA-CC35-26768ED662D1}"/>
          </ac:spMkLst>
        </pc:spChg>
        <pc:picChg chg="add mod modCrop">
          <ac:chgData name="Aaron J Masino" userId="2136f450-c1a6-467a-901d-8891005589d6" providerId="ADAL" clId="{ACC460FB-EDC5-55C8-B349-F928A764A37C}" dt="2025-10-07T13:56:36.279" v="547" actId="1036"/>
          <ac:picMkLst>
            <pc:docMk/>
            <pc:sldMk cId="315852104" sldId="859"/>
            <ac:picMk id="4" creationId="{F2C9EB7C-7F42-EFC2-B365-0F9ADF8760DF}"/>
          </ac:picMkLst>
        </pc:picChg>
      </pc:sldChg>
      <pc:sldChg chg="addSp modSp new mod">
        <pc:chgData name="Aaron J Masino" userId="2136f450-c1a6-467a-901d-8891005589d6" providerId="ADAL" clId="{ACC460FB-EDC5-55C8-B349-F928A764A37C}" dt="2025-10-07T14:01:30.276" v="872" actId="1076"/>
        <pc:sldMkLst>
          <pc:docMk/>
          <pc:sldMk cId="296113562" sldId="860"/>
        </pc:sldMkLst>
        <pc:spChg chg="mod">
          <ac:chgData name="Aaron J Masino" userId="2136f450-c1a6-467a-901d-8891005589d6" providerId="ADAL" clId="{ACC460FB-EDC5-55C8-B349-F928A764A37C}" dt="2025-10-07T13:57:11.061" v="575" actId="20577"/>
          <ac:spMkLst>
            <pc:docMk/>
            <pc:sldMk cId="296113562" sldId="860"/>
            <ac:spMk id="2" creationId="{C2EFAED3-84A2-8577-7411-EF7200EE37C9}"/>
          </ac:spMkLst>
        </pc:spChg>
        <pc:spChg chg="mod">
          <ac:chgData name="Aaron J Masino" userId="2136f450-c1a6-467a-901d-8891005589d6" providerId="ADAL" clId="{ACC460FB-EDC5-55C8-B349-F928A764A37C}" dt="2025-10-07T14:01:17.094" v="869" actId="207"/>
          <ac:spMkLst>
            <pc:docMk/>
            <pc:sldMk cId="296113562" sldId="860"/>
            <ac:spMk id="3" creationId="{40AD6557-51F6-7028-A5F0-60A3EA943415}"/>
          </ac:spMkLst>
        </pc:spChg>
        <pc:spChg chg="add mod">
          <ac:chgData name="Aaron J Masino" userId="2136f450-c1a6-467a-901d-8891005589d6" providerId="ADAL" clId="{ACC460FB-EDC5-55C8-B349-F928A764A37C}" dt="2025-10-07T14:01:30.276" v="872" actId="1076"/>
          <ac:spMkLst>
            <pc:docMk/>
            <pc:sldMk cId="296113562" sldId="860"/>
            <ac:spMk id="4" creationId="{66D51309-A51C-85B2-F807-B8DEFCB954C7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07T14:13:05.908" v="930" actId="207"/>
        <pc:sldMkLst>
          <pc:docMk/>
          <pc:sldMk cId="66529314" sldId="861"/>
        </pc:sldMkLst>
        <pc:spChg chg="mod">
          <ac:chgData name="Aaron J Masino" userId="2136f450-c1a6-467a-901d-8891005589d6" providerId="ADAL" clId="{ACC460FB-EDC5-55C8-B349-F928A764A37C}" dt="2025-10-07T14:09:05.109" v="874" actId="20577"/>
          <ac:spMkLst>
            <pc:docMk/>
            <pc:sldMk cId="66529314" sldId="861"/>
            <ac:spMk id="2" creationId="{4513ADE1-FDD7-8937-ED15-BECD1E0DA0F1}"/>
          </ac:spMkLst>
        </pc:spChg>
        <pc:spChg chg="mod">
          <ac:chgData name="Aaron J Masino" userId="2136f450-c1a6-467a-901d-8891005589d6" providerId="ADAL" clId="{ACC460FB-EDC5-55C8-B349-F928A764A37C}" dt="2025-10-07T14:13:05.908" v="930" actId="207"/>
          <ac:spMkLst>
            <pc:docMk/>
            <pc:sldMk cId="66529314" sldId="861"/>
            <ac:spMk id="3" creationId="{F3E07AEB-CF67-008A-BC02-A3782374E737}"/>
          </ac:spMkLst>
        </pc:spChg>
        <pc:spChg chg="add mod">
          <ac:chgData name="Aaron J Masino" userId="2136f450-c1a6-467a-901d-8891005589d6" providerId="ADAL" clId="{ACC460FB-EDC5-55C8-B349-F928A764A37C}" dt="2025-10-07T14:11:53.302" v="881"/>
          <ac:spMkLst>
            <pc:docMk/>
            <pc:sldMk cId="66529314" sldId="861"/>
            <ac:spMk id="6" creationId="{E18BD236-F35A-858B-433F-5D5DCE1077FA}"/>
          </ac:spMkLst>
        </pc:spChg>
        <pc:picChg chg="add mod">
          <ac:chgData name="Aaron J Masino" userId="2136f450-c1a6-467a-901d-8891005589d6" providerId="ADAL" clId="{ACC460FB-EDC5-55C8-B349-F928A764A37C}" dt="2025-10-07T14:11:43.076" v="880" actId="1076"/>
          <ac:picMkLst>
            <pc:docMk/>
            <pc:sldMk cId="66529314" sldId="861"/>
            <ac:picMk id="5" creationId="{DF6DC063-7215-D604-325F-3E20913CD3B9}"/>
          </ac:picMkLst>
        </pc:picChg>
      </pc:sldChg>
      <pc:sldChg chg="addSp modSp new mod">
        <pc:chgData name="Aaron J Masino" userId="2136f450-c1a6-467a-901d-8891005589d6" providerId="ADAL" clId="{ACC460FB-EDC5-55C8-B349-F928A764A37C}" dt="2025-10-07T14:19:18.897" v="1301"/>
        <pc:sldMkLst>
          <pc:docMk/>
          <pc:sldMk cId="27142753" sldId="862"/>
        </pc:sldMkLst>
        <pc:spChg chg="mod">
          <ac:chgData name="Aaron J Masino" userId="2136f450-c1a6-467a-901d-8891005589d6" providerId="ADAL" clId="{ACC460FB-EDC5-55C8-B349-F928A764A37C}" dt="2025-10-07T14:13:31.772" v="943" actId="20577"/>
          <ac:spMkLst>
            <pc:docMk/>
            <pc:sldMk cId="27142753" sldId="862"/>
            <ac:spMk id="2" creationId="{649D3A60-E778-B06E-1802-AFCD6720ABA6}"/>
          </ac:spMkLst>
        </pc:spChg>
        <pc:spChg chg="mod">
          <ac:chgData name="Aaron J Masino" userId="2136f450-c1a6-467a-901d-8891005589d6" providerId="ADAL" clId="{ACC460FB-EDC5-55C8-B349-F928A764A37C}" dt="2025-10-07T14:18:42.995" v="1298" actId="20577"/>
          <ac:spMkLst>
            <pc:docMk/>
            <pc:sldMk cId="27142753" sldId="862"/>
            <ac:spMk id="3" creationId="{1C55CFDB-6466-10F5-7DD8-F90237B41653}"/>
          </ac:spMkLst>
        </pc:spChg>
        <pc:spChg chg="add mod">
          <ac:chgData name="Aaron J Masino" userId="2136f450-c1a6-467a-901d-8891005589d6" providerId="ADAL" clId="{ACC460FB-EDC5-55C8-B349-F928A764A37C}" dt="2025-10-07T14:19:18.897" v="1301"/>
          <ac:spMkLst>
            <pc:docMk/>
            <pc:sldMk cId="27142753" sldId="862"/>
            <ac:spMk id="5" creationId="{B5AEA090-BEBD-A2D8-1F09-3721F5152B0D}"/>
          </ac:spMkLst>
        </pc:spChg>
        <pc:picChg chg="add mod">
          <ac:chgData name="Aaron J Masino" userId="2136f450-c1a6-467a-901d-8891005589d6" providerId="ADAL" clId="{ACC460FB-EDC5-55C8-B349-F928A764A37C}" dt="2025-10-07T14:19:12.622" v="1300" actId="1076"/>
          <ac:picMkLst>
            <pc:docMk/>
            <pc:sldMk cId="27142753" sldId="862"/>
            <ac:picMk id="4" creationId="{993015FD-C0D6-0834-E6FE-F0AAA78E0700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7T18:22:25.197" v="1472" actId="113"/>
        <pc:sldMkLst>
          <pc:docMk/>
          <pc:sldMk cId="3483778177" sldId="863"/>
        </pc:sldMkLst>
        <pc:spChg chg="mod">
          <ac:chgData name="Aaron J Masino" userId="2136f450-c1a6-467a-901d-8891005589d6" providerId="ADAL" clId="{ACC460FB-EDC5-55C8-B349-F928A764A37C}" dt="2025-10-07T18:22:25.197" v="1472" actId="113"/>
          <ac:spMkLst>
            <pc:docMk/>
            <pc:sldMk cId="3483778177" sldId="863"/>
            <ac:spMk id="3" creationId="{8C6E15AB-5409-C414-84B4-CBCD57D00F56}"/>
          </ac:spMkLst>
        </pc:spChg>
        <pc:picChg chg="add mod">
          <ac:chgData name="Aaron J Masino" userId="2136f450-c1a6-467a-901d-8891005589d6" providerId="ADAL" clId="{ACC460FB-EDC5-55C8-B349-F928A764A37C}" dt="2025-10-07T18:21:11.398" v="1455" actId="1076"/>
          <ac:picMkLst>
            <pc:docMk/>
            <pc:sldMk cId="3483778177" sldId="863"/>
            <ac:picMk id="6" creationId="{B6DAB667-87E7-4327-9DD0-EA8311180BE4}"/>
          </ac:picMkLst>
        </pc:picChg>
      </pc:sldChg>
      <pc:sldChg chg="modSp add mod">
        <pc:chgData name="Aaron J Masino" userId="2136f450-c1a6-467a-901d-8891005589d6" providerId="ADAL" clId="{ACC460FB-EDC5-55C8-B349-F928A764A37C}" dt="2025-10-07T18:24:02.936" v="1522" actId="207"/>
        <pc:sldMkLst>
          <pc:docMk/>
          <pc:sldMk cId="3334970248" sldId="864"/>
        </pc:sldMkLst>
        <pc:spChg chg="mod">
          <ac:chgData name="Aaron J Masino" userId="2136f450-c1a6-467a-901d-8891005589d6" providerId="ADAL" clId="{ACC460FB-EDC5-55C8-B349-F928A764A37C}" dt="2025-10-07T18:24:02.936" v="1522" actId="207"/>
          <ac:spMkLst>
            <pc:docMk/>
            <pc:sldMk cId="3334970248" sldId="864"/>
            <ac:spMk id="3" creationId="{28A0BBDF-D544-955E-1564-6CDE2AC15EDB}"/>
          </ac:spMkLst>
        </pc:spChg>
      </pc:sldChg>
      <pc:sldChg chg="modSp new del mod">
        <pc:chgData name="Aaron J Masino" userId="2136f450-c1a6-467a-901d-8891005589d6" providerId="ADAL" clId="{ACC460FB-EDC5-55C8-B349-F928A764A37C}" dt="2025-10-07T18:24:35.214" v="1552" actId="2696"/>
        <pc:sldMkLst>
          <pc:docMk/>
          <pc:sldMk cId="3815299948" sldId="865"/>
        </pc:sldMkLst>
      </pc:sldChg>
      <pc:sldChg chg="addSp delSp modSp add mod">
        <pc:chgData name="Aaron J Masino" userId="2136f450-c1a6-467a-901d-8891005589d6" providerId="ADAL" clId="{ACC460FB-EDC5-55C8-B349-F928A764A37C}" dt="2025-10-08T11:21:54.511" v="5006"/>
        <pc:sldMkLst>
          <pc:docMk/>
          <pc:sldMk cId="2445997917" sldId="866"/>
        </pc:sldMkLst>
        <pc:spChg chg="mod">
          <ac:chgData name="Aaron J Masino" userId="2136f450-c1a6-467a-901d-8891005589d6" providerId="ADAL" clId="{ACC460FB-EDC5-55C8-B349-F928A764A37C}" dt="2025-10-08T11:21:54.511" v="5006"/>
          <ac:spMkLst>
            <pc:docMk/>
            <pc:sldMk cId="2445997917" sldId="866"/>
            <ac:spMk id="2" creationId="{4FE79AA0-9FDA-AD0F-8E59-FEA009052140}"/>
          </ac:spMkLst>
        </pc:spChg>
        <pc:spChg chg="mod">
          <ac:chgData name="Aaron J Masino" userId="2136f450-c1a6-467a-901d-8891005589d6" providerId="ADAL" clId="{ACC460FB-EDC5-55C8-B349-F928A764A37C}" dt="2025-10-07T18:25:48.290" v="1564" actId="20577"/>
          <ac:spMkLst>
            <pc:docMk/>
            <pc:sldMk cId="2445997917" sldId="866"/>
            <ac:spMk id="3" creationId="{F140AB99-3364-7FA5-D9E3-0DF5B68587B0}"/>
          </ac:spMkLst>
        </pc:spChg>
        <pc:picChg chg="add mod">
          <ac:chgData name="Aaron J Masino" userId="2136f450-c1a6-467a-901d-8891005589d6" providerId="ADAL" clId="{ACC460FB-EDC5-55C8-B349-F928A764A37C}" dt="2025-10-07T18:28:26.507" v="1579" actId="14100"/>
          <ac:picMkLst>
            <pc:docMk/>
            <pc:sldMk cId="2445997917" sldId="866"/>
            <ac:picMk id="8" creationId="{2CFEAA78-0756-260E-87EE-6494048F967A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1:21:39.611" v="5002" actId="20577"/>
        <pc:sldMkLst>
          <pc:docMk/>
          <pc:sldMk cId="1401832269" sldId="867"/>
        </pc:sldMkLst>
        <pc:spChg chg="mod">
          <ac:chgData name="Aaron J Masino" userId="2136f450-c1a6-467a-901d-8891005589d6" providerId="ADAL" clId="{ACC460FB-EDC5-55C8-B349-F928A764A37C}" dt="2025-10-08T11:21:39.611" v="5002" actId="20577"/>
          <ac:spMkLst>
            <pc:docMk/>
            <pc:sldMk cId="1401832269" sldId="867"/>
            <ac:spMk id="2" creationId="{3B496353-07C6-F775-CBFA-51FD45778E28}"/>
          </ac:spMkLst>
        </pc:spChg>
        <pc:spChg chg="mod">
          <ac:chgData name="Aaron J Masino" userId="2136f450-c1a6-467a-901d-8891005589d6" providerId="ADAL" clId="{ACC460FB-EDC5-55C8-B349-F928A764A37C}" dt="2025-10-07T18:25:54.810" v="1565" actId="20577"/>
          <ac:spMkLst>
            <pc:docMk/>
            <pc:sldMk cId="1401832269" sldId="867"/>
            <ac:spMk id="3" creationId="{0BA1620B-EC73-0D52-4266-9581ADF4DC6F}"/>
          </ac:spMkLst>
        </pc:spChg>
        <pc:picChg chg="add mod">
          <ac:chgData name="Aaron J Masino" userId="2136f450-c1a6-467a-901d-8891005589d6" providerId="ADAL" clId="{ACC460FB-EDC5-55C8-B349-F928A764A37C}" dt="2025-10-07T18:28:17.524" v="1578" actId="14100"/>
          <ac:picMkLst>
            <pc:docMk/>
            <pc:sldMk cId="1401832269" sldId="867"/>
            <ac:picMk id="4" creationId="{E80CFF82-CD0A-43FE-D70C-9A64584E63B2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1:21:45.611" v="5004"/>
        <pc:sldMkLst>
          <pc:docMk/>
          <pc:sldMk cId="3303167191" sldId="868"/>
        </pc:sldMkLst>
        <pc:spChg chg="mod">
          <ac:chgData name="Aaron J Masino" userId="2136f450-c1a6-467a-901d-8891005589d6" providerId="ADAL" clId="{ACC460FB-EDC5-55C8-B349-F928A764A37C}" dt="2025-10-08T11:21:45.611" v="5004"/>
          <ac:spMkLst>
            <pc:docMk/>
            <pc:sldMk cId="3303167191" sldId="868"/>
            <ac:spMk id="2" creationId="{28AC928E-D318-7981-EAFB-0541D7C7BBB5}"/>
          </ac:spMkLst>
        </pc:spChg>
        <pc:picChg chg="add mod">
          <ac:chgData name="Aaron J Masino" userId="2136f450-c1a6-467a-901d-8891005589d6" providerId="ADAL" clId="{ACC460FB-EDC5-55C8-B349-F928A764A37C}" dt="2025-10-07T18:28:12.766" v="1577" actId="1076"/>
          <ac:picMkLst>
            <pc:docMk/>
            <pc:sldMk cId="3303167191" sldId="868"/>
            <ac:picMk id="6" creationId="{71CD1EB8-3E4B-1205-68A8-54559F8A6630}"/>
          </ac:picMkLst>
        </pc:picChg>
      </pc:sldChg>
      <pc:sldChg chg="modSp new mod">
        <pc:chgData name="Aaron J Masino" userId="2136f450-c1a6-467a-901d-8891005589d6" providerId="ADAL" clId="{ACC460FB-EDC5-55C8-B349-F928A764A37C}" dt="2025-10-07T18:36:36.872" v="2167" actId="207"/>
        <pc:sldMkLst>
          <pc:docMk/>
          <pc:sldMk cId="2873376360" sldId="869"/>
        </pc:sldMkLst>
        <pc:spChg chg="mod">
          <ac:chgData name="Aaron J Masino" userId="2136f450-c1a6-467a-901d-8891005589d6" providerId="ADAL" clId="{ACC460FB-EDC5-55C8-B349-F928A764A37C}" dt="2025-10-07T18:30:42.901" v="1625" actId="20577"/>
          <ac:spMkLst>
            <pc:docMk/>
            <pc:sldMk cId="2873376360" sldId="869"/>
            <ac:spMk id="2" creationId="{D509928E-E38E-1BD4-0379-6BFA754BBF86}"/>
          </ac:spMkLst>
        </pc:spChg>
        <pc:spChg chg="mod">
          <ac:chgData name="Aaron J Masino" userId="2136f450-c1a6-467a-901d-8891005589d6" providerId="ADAL" clId="{ACC460FB-EDC5-55C8-B349-F928A764A37C}" dt="2025-10-07T18:36:36.872" v="2167" actId="207"/>
          <ac:spMkLst>
            <pc:docMk/>
            <pc:sldMk cId="2873376360" sldId="869"/>
            <ac:spMk id="3" creationId="{E077079E-55B6-4CF4-C58B-26E4184E6022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07T18:37:43.110" v="2194" actId="1076"/>
        <pc:sldMkLst>
          <pc:docMk/>
          <pc:sldMk cId="2058284276" sldId="870"/>
        </pc:sldMkLst>
        <pc:spChg chg="mod">
          <ac:chgData name="Aaron J Masino" userId="2136f450-c1a6-467a-901d-8891005589d6" providerId="ADAL" clId="{ACC460FB-EDC5-55C8-B349-F928A764A37C}" dt="2025-10-07T18:36:58.644" v="2191" actId="20577"/>
          <ac:spMkLst>
            <pc:docMk/>
            <pc:sldMk cId="2058284276" sldId="870"/>
            <ac:spMk id="2" creationId="{6EED3007-2903-267D-CC34-D56A36465316}"/>
          </ac:spMkLst>
        </pc:spChg>
        <pc:picChg chg="add mod">
          <ac:chgData name="Aaron J Masino" userId="2136f450-c1a6-467a-901d-8891005589d6" providerId="ADAL" clId="{ACC460FB-EDC5-55C8-B349-F928A764A37C}" dt="2025-10-07T18:37:43.110" v="2194" actId="1076"/>
          <ac:picMkLst>
            <pc:docMk/>
            <pc:sldMk cId="2058284276" sldId="870"/>
            <ac:picMk id="4" creationId="{DDD6263A-CF4E-F250-6304-30E6ADF795DA}"/>
          </ac:picMkLst>
        </pc:picChg>
      </pc:sldChg>
      <pc:sldChg chg="addSp modSp new mod">
        <pc:chgData name="Aaron J Masino" userId="2136f450-c1a6-467a-901d-8891005589d6" providerId="ADAL" clId="{ACC460FB-EDC5-55C8-B349-F928A764A37C}" dt="2025-10-07T21:17:45.528" v="3855" actId="113"/>
        <pc:sldMkLst>
          <pc:docMk/>
          <pc:sldMk cId="925314534" sldId="871"/>
        </pc:sldMkLst>
        <pc:spChg chg="mod">
          <ac:chgData name="Aaron J Masino" userId="2136f450-c1a6-467a-901d-8891005589d6" providerId="ADAL" clId="{ACC460FB-EDC5-55C8-B349-F928A764A37C}" dt="2025-10-07T18:38:30.638" v="2228" actId="20577"/>
          <ac:spMkLst>
            <pc:docMk/>
            <pc:sldMk cId="925314534" sldId="871"/>
            <ac:spMk id="2" creationId="{B3D70646-D2BA-EA78-3AA2-9B78BEFFB586}"/>
          </ac:spMkLst>
        </pc:spChg>
        <pc:spChg chg="mod">
          <ac:chgData name="Aaron J Masino" userId="2136f450-c1a6-467a-901d-8891005589d6" providerId="ADAL" clId="{ACC460FB-EDC5-55C8-B349-F928A764A37C}" dt="2025-10-07T21:17:45.528" v="3855" actId="113"/>
          <ac:spMkLst>
            <pc:docMk/>
            <pc:sldMk cId="925314534" sldId="871"/>
            <ac:spMk id="3" creationId="{11BDBAD4-C19E-367C-9039-961A395B0AE8}"/>
          </ac:spMkLst>
        </pc:spChg>
        <pc:spChg chg="add mod">
          <ac:chgData name="Aaron J Masino" userId="2136f450-c1a6-467a-901d-8891005589d6" providerId="ADAL" clId="{ACC460FB-EDC5-55C8-B349-F928A764A37C}" dt="2025-10-07T18:45:35.428" v="2619"/>
          <ac:spMkLst>
            <pc:docMk/>
            <pc:sldMk cId="925314534" sldId="871"/>
            <ac:spMk id="5" creationId="{E8578B0C-9A48-6FAF-DD02-5837682DC77B}"/>
          </ac:spMkLst>
        </pc:spChg>
        <pc:picChg chg="add mod">
          <ac:chgData name="Aaron J Masino" userId="2136f450-c1a6-467a-901d-8891005589d6" providerId="ADAL" clId="{ACC460FB-EDC5-55C8-B349-F928A764A37C}" dt="2025-10-07T18:44:26.218" v="2595" actId="1076"/>
          <ac:picMkLst>
            <pc:docMk/>
            <pc:sldMk cId="925314534" sldId="871"/>
            <ac:picMk id="4" creationId="{FF00B45A-60C3-0477-808C-EC1F2BF80E4F}"/>
          </ac:picMkLst>
        </pc:picChg>
      </pc:sldChg>
      <pc:sldChg chg="addSp modSp new mod">
        <pc:chgData name="Aaron J Masino" userId="2136f450-c1a6-467a-901d-8891005589d6" providerId="ADAL" clId="{ACC460FB-EDC5-55C8-B349-F928A764A37C}" dt="2025-10-07T18:47:44.770" v="2944"/>
        <pc:sldMkLst>
          <pc:docMk/>
          <pc:sldMk cId="2968763635" sldId="872"/>
        </pc:sldMkLst>
        <pc:spChg chg="mod">
          <ac:chgData name="Aaron J Masino" userId="2136f450-c1a6-467a-901d-8891005589d6" providerId="ADAL" clId="{ACC460FB-EDC5-55C8-B349-F928A764A37C}" dt="2025-10-07T18:45:20.637" v="2616" actId="20577"/>
          <ac:spMkLst>
            <pc:docMk/>
            <pc:sldMk cId="2968763635" sldId="872"/>
            <ac:spMk id="2" creationId="{5137D10D-FCD7-CA14-FE42-662788622424}"/>
          </ac:spMkLst>
        </pc:spChg>
        <pc:spChg chg="mod">
          <ac:chgData name="Aaron J Masino" userId="2136f450-c1a6-467a-901d-8891005589d6" providerId="ADAL" clId="{ACC460FB-EDC5-55C8-B349-F928A764A37C}" dt="2025-10-07T18:47:33.295" v="2943" actId="20577"/>
          <ac:spMkLst>
            <pc:docMk/>
            <pc:sldMk cId="2968763635" sldId="872"/>
            <ac:spMk id="3" creationId="{6D2A4DF2-35F5-5BA8-3901-B0EA5F52D36C}"/>
          </ac:spMkLst>
        </pc:spChg>
        <pc:spChg chg="add mod">
          <ac:chgData name="Aaron J Masino" userId="2136f450-c1a6-467a-901d-8891005589d6" providerId="ADAL" clId="{ACC460FB-EDC5-55C8-B349-F928A764A37C}" dt="2025-10-07T18:45:36.566" v="2620"/>
          <ac:spMkLst>
            <pc:docMk/>
            <pc:sldMk cId="2968763635" sldId="872"/>
            <ac:spMk id="4" creationId="{1A1CDBAC-7963-40D9-D449-7B760C4CA0C2}"/>
          </ac:spMkLst>
        </pc:spChg>
        <pc:picChg chg="add mod">
          <ac:chgData name="Aaron J Masino" userId="2136f450-c1a6-467a-901d-8891005589d6" providerId="ADAL" clId="{ACC460FB-EDC5-55C8-B349-F928A764A37C}" dt="2025-10-07T18:47:44.770" v="2944"/>
          <ac:picMkLst>
            <pc:docMk/>
            <pc:sldMk cId="2968763635" sldId="872"/>
            <ac:picMk id="5" creationId="{A3B4776C-E273-0534-E743-DD2B21E88C1D}"/>
          </ac:picMkLst>
        </pc:picChg>
      </pc:sldChg>
      <pc:sldChg chg="modSp add mod">
        <pc:chgData name="Aaron J Masino" userId="2136f450-c1a6-467a-901d-8891005589d6" providerId="ADAL" clId="{ACC460FB-EDC5-55C8-B349-F928A764A37C}" dt="2025-10-08T11:45:30.013" v="5844" actId="20577"/>
        <pc:sldMkLst>
          <pc:docMk/>
          <pc:sldMk cId="20600713" sldId="873"/>
        </pc:sldMkLst>
        <pc:spChg chg="mod">
          <ac:chgData name="Aaron J Masino" userId="2136f450-c1a6-467a-901d-8891005589d6" providerId="ADAL" clId="{ACC460FB-EDC5-55C8-B349-F928A764A37C}" dt="2025-10-08T11:45:30.013" v="5844" actId="20577"/>
          <ac:spMkLst>
            <pc:docMk/>
            <pc:sldMk cId="20600713" sldId="873"/>
            <ac:spMk id="2" creationId="{50AD8C88-E323-18F7-9C40-7E71E4A6BD3F}"/>
          </ac:spMkLst>
        </pc:spChg>
      </pc:sldChg>
      <pc:sldChg chg="addSp modSp new mod ord">
        <pc:chgData name="Aaron J Masino" userId="2136f450-c1a6-467a-901d-8891005589d6" providerId="ADAL" clId="{ACC460FB-EDC5-55C8-B349-F928A764A37C}" dt="2025-10-08T11:45:17.284" v="5805" actId="20578"/>
        <pc:sldMkLst>
          <pc:docMk/>
          <pc:sldMk cId="2633972226" sldId="874"/>
        </pc:sldMkLst>
        <pc:spChg chg="mod">
          <ac:chgData name="Aaron J Masino" userId="2136f450-c1a6-467a-901d-8891005589d6" providerId="ADAL" clId="{ACC460FB-EDC5-55C8-B349-F928A764A37C}" dt="2025-10-07T18:49:52.745" v="3031" actId="20577"/>
          <ac:spMkLst>
            <pc:docMk/>
            <pc:sldMk cId="2633972226" sldId="874"/>
            <ac:spMk id="2" creationId="{153B85D3-BF1C-C950-97E4-0AA55902F682}"/>
          </ac:spMkLst>
        </pc:spChg>
        <pc:spChg chg="mod">
          <ac:chgData name="Aaron J Masino" userId="2136f450-c1a6-467a-901d-8891005589d6" providerId="ADAL" clId="{ACC460FB-EDC5-55C8-B349-F928A764A37C}" dt="2025-10-07T18:54:11.640" v="3476" actId="113"/>
          <ac:spMkLst>
            <pc:docMk/>
            <pc:sldMk cId="2633972226" sldId="874"/>
            <ac:spMk id="3" creationId="{5A921B93-2196-462F-30FB-414A8E2233F4}"/>
          </ac:spMkLst>
        </pc:spChg>
        <pc:spChg chg="add mod">
          <ac:chgData name="Aaron J Masino" userId="2136f450-c1a6-467a-901d-8891005589d6" providerId="ADAL" clId="{ACC460FB-EDC5-55C8-B349-F928A764A37C}" dt="2025-10-07T18:50:41.393" v="3034"/>
          <ac:spMkLst>
            <pc:docMk/>
            <pc:sldMk cId="2633972226" sldId="874"/>
            <ac:spMk id="5" creationId="{084B5CE9-079B-91F2-5D9C-2A9488CC7ACC}"/>
          </ac:spMkLst>
        </pc:spChg>
        <pc:picChg chg="add mod">
          <ac:chgData name="Aaron J Masino" userId="2136f450-c1a6-467a-901d-8891005589d6" providerId="ADAL" clId="{ACC460FB-EDC5-55C8-B349-F928A764A37C}" dt="2025-10-07T18:50:35.666" v="3033" actId="1076"/>
          <ac:picMkLst>
            <pc:docMk/>
            <pc:sldMk cId="2633972226" sldId="874"/>
            <ac:picMk id="4" creationId="{F9ECF292-11C5-EDA0-93B7-A4EA6EFECADD}"/>
          </ac:picMkLst>
        </pc:picChg>
      </pc:sldChg>
      <pc:sldChg chg="addSp modSp new mod">
        <pc:chgData name="Aaron J Masino" userId="2136f450-c1a6-467a-901d-8891005589d6" providerId="ADAL" clId="{ACC460FB-EDC5-55C8-B349-F928A764A37C}" dt="2025-10-08T11:36:04.095" v="5587" actId="20577"/>
        <pc:sldMkLst>
          <pc:docMk/>
          <pc:sldMk cId="913677782" sldId="875"/>
        </pc:sldMkLst>
        <pc:spChg chg="mod">
          <ac:chgData name="Aaron J Masino" userId="2136f450-c1a6-467a-901d-8891005589d6" providerId="ADAL" clId="{ACC460FB-EDC5-55C8-B349-F928A764A37C}" dt="2025-10-08T11:36:04.095" v="5587" actId="20577"/>
          <ac:spMkLst>
            <pc:docMk/>
            <pc:sldMk cId="913677782" sldId="875"/>
            <ac:spMk id="2" creationId="{A9B10185-DD96-1FDD-7362-C8AAC89766D6}"/>
          </ac:spMkLst>
        </pc:spChg>
        <pc:spChg chg="mod">
          <ac:chgData name="Aaron J Masino" userId="2136f450-c1a6-467a-901d-8891005589d6" providerId="ADAL" clId="{ACC460FB-EDC5-55C8-B349-F928A764A37C}" dt="2025-10-07T21:15:53.752" v="3812" actId="113"/>
          <ac:spMkLst>
            <pc:docMk/>
            <pc:sldMk cId="913677782" sldId="875"/>
            <ac:spMk id="3" creationId="{C856ED91-C923-05F1-4784-79F24A707FFD}"/>
          </ac:spMkLst>
        </pc:spChg>
        <pc:spChg chg="add mod">
          <ac:chgData name="Aaron J Masino" userId="2136f450-c1a6-467a-901d-8891005589d6" providerId="ADAL" clId="{ACC460FB-EDC5-55C8-B349-F928A764A37C}" dt="2025-10-07T21:07:06.755" v="3806"/>
          <ac:spMkLst>
            <pc:docMk/>
            <pc:sldMk cId="913677782" sldId="875"/>
            <ac:spMk id="5" creationId="{054E6BB1-E7F8-C7AE-6FD5-DA18860CD014}"/>
          </ac:spMkLst>
        </pc:spChg>
        <pc:picChg chg="add mod">
          <ac:chgData name="Aaron J Masino" userId="2136f450-c1a6-467a-901d-8891005589d6" providerId="ADAL" clId="{ACC460FB-EDC5-55C8-B349-F928A764A37C}" dt="2025-10-07T21:06:51.034" v="3804" actId="1076"/>
          <ac:picMkLst>
            <pc:docMk/>
            <pc:sldMk cId="913677782" sldId="875"/>
            <ac:picMk id="4" creationId="{51D7B5C3-1126-C18F-6208-0BB9D0C59738}"/>
          </ac:picMkLst>
        </pc:picChg>
      </pc:sldChg>
      <pc:sldChg chg="addSp modSp add">
        <pc:chgData name="Aaron J Masino" userId="2136f450-c1a6-467a-901d-8891005589d6" providerId="ADAL" clId="{ACC460FB-EDC5-55C8-B349-F928A764A37C}" dt="2025-10-07T21:07:05.108" v="3805"/>
        <pc:sldMkLst>
          <pc:docMk/>
          <pc:sldMk cId="911010603" sldId="876"/>
        </pc:sldMkLst>
        <pc:spChg chg="add mod">
          <ac:chgData name="Aaron J Masino" userId="2136f450-c1a6-467a-901d-8891005589d6" providerId="ADAL" clId="{ACC460FB-EDC5-55C8-B349-F928A764A37C}" dt="2025-10-07T21:07:05.108" v="3805"/>
          <ac:spMkLst>
            <pc:docMk/>
            <pc:sldMk cId="911010603" sldId="876"/>
            <ac:spMk id="5" creationId="{CB206AE7-5CE5-47BB-7A46-A43F7ED320D2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08T11:36:23.021" v="5590" actId="20577"/>
        <pc:sldMkLst>
          <pc:docMk/>
          <pc:sldMk cId="3663028282" sldId="877"/>
        </pc:sldMkLst>
        <pc:spChg chg="mod">
          <ac:chgData name="Aaron J Masino" userId="2136f450-c1a6-467a-901d-8891005589d6" providerId="ADAL" clId="{ACC460FB-EDC5-55C8-B349-F928A764A37C}" dt="2025-10-08T11:36:23.021" v="5590" actId="20577"/>
          <ac:spMkLst>
            <pc:docMk/>
            <pc:sldMk cId="3663028282" sldId="877"/>
            <ac:spMk id="2" creationId="{04F738D1-9BFB-65EE-C2F1-91B4DA0B6CD4}"/>
          </ac:spMkLst>
        </pc:spChg>
        <pc:spChg chg="mod">
          <ac:chgData name="Aaron J Masino" userId="2136f450-c1a6-467a-901d-8891005589d6" providerId="ADAL" clId="{ACC460FB-EDC5-55C8-B349-F928A764A37C}" dt="2025-10-07T21:22:00.910" v="4122" actId="20577"/>
          <ac:spMkLst>
            <pc:docMk/>
            <pc:sldMk cId="3663028282" sldId="877"/>
            <ac:spMk id="3" creationId="{F4BC489B-0629-E9D7-50F2-9FFEBD6E1B58}"/>
          </ac:spMkLst>
        </pc:spChg>
        <pc:spChg chg="add mod">
          <ac:chgData name="Aaron J Masino" userId="2136f450-c1a6-467a-901d-8891005589d6" providerId="ADAL" clId="{ACC460FB-EDC5-55C8-B349-F928A764A37C}" dt="2025-10-07T21:41:01.512" v="4283" actId="1037"/>
          <ac:spMkLst>
            <pc:docMk/>
            <pc:sldMk cId="3663028282" sldId="877"/>
            <ac:spMk id="7" creationId="{6C7C2804-D5F9-02F5-CEE2-5005D8B458D3}"/>
          </ac:spMkLst>
        </pc:spChg>
        <pc:spChg chg="add mod">
          <ac:chgData name="Aaron J Masino" userId="2136f450-c1a6-467a-901d-8891005589d6" providerId="ADAL" clId="{ACC460FB-EDC5-55C8-B349-F928A764A37C}" dt="2025-10-07T21:40:54.770" v="4281" actId="207"/>
          <ac:spMkLst>
            <pc:docMk/>
            <pc:sldMk cId="3663028282" sldId="877"/>
            <ac:spMk id="8" creationId="{F437C4D1-25C0-38C9-C809-E42ADBC08D8B}"/>
          </ac:spMkLst>
        </pc:spChg>
        <pc:picChg chg="add mod">
          <ac:chgData name="Aaron J Masino" userId="2136f450-c1a6-467a-901d-8891005589d6" providerId="ADAL" clId="{ACC460FB-EDC5-55C8-B349-F928A764A37C}" dt="2025-10-07T21:22:29.260" v="4125" actId="1076"/>
          <ac:picMkLst>
            <pc:docMk/>
            <pc:sldMk cId="3663028282" sldId="877"/>
            <ac:picMk id="6" creationId="{B26B2B45-3E51-C596-E110-4923AE6C5887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1:36:52.792" v="5601" actId="20577"/>
        <pc:sldMkLst>
          <pc:docMk/>
          <pc:sldMk cId="816876249" sldId="878"/>
        </pc:sldMkLst>
        <pc:spChg chg="mod">
          <ac:chgData name="Aaron J Masino" userId="2136f450-c1a6-467a-901d-8891005589d6" providerId="ADAL" clId="{ACC460FB-EDC5-55C8-B349-F928A764A37C}" dt="2025-10-08T11:36:52.792" v="5601" actId="20577"/>
          <ac:spMkLst>
            <pc:docMk/>
            <pc:sldMk cId="816876249" sldId="878"/>
            <ac:spMk id="2" creationId="{434E8A97-A486-7FEB-434E-AEAAE1EA35CF}"/>
          </ac:spMkLst>
        </pc:spChg>
        <pc:spChg chg="mod">
          <ac:chgData name="Aaron J Masino" userId="2136f450-c1a6-467a-901d-8891005589d6" providerId="ADAL" clId="{ACC460FB-EDC5-55C8-B349-F928A764A37C}" dt="2025-10-07T21:42:18.440" v="4310" actId="20577"/>
          <ac:spMkLst>
            <pc:docMk/>
            <pc:sldMk cId="816876249" sldId="878"/>
            <ac:spMk id="3" creationId="{381546AF-202F-9B8D-9E53-19D6C2B880EB}"/>
          </ac:spMkLst>
        </pc:spChg>
        <pc:picChg chg="add mod">
          <ac:chgData name="Aaron J Masino" userId="2136f450-c1a6-467a-901d-8891005589d6" providerId="ADAL" clId="{ACC460FB-EDC5-55C8-B349-F928A764A37C}" dt="2025-10-07T21:43:51.153" v="4323" actId="1076"/>
          <ac:picMkLst>
            <pc:docMk/>
            <pc:sldMk cId="816876249" sldId="878"/>
            <ac:picMk id="4" creationId="{2D49FA47-375D-D97D-9AC1-8C257A069066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1:37:02.405" v="5602"/>
        <pc:sldMkLst>
          <pc:docMk/>
          <pc:sldMk cId="536057265" sldId="879"/>
        </pc:sldMkLst>
        <pc:spChg chg="mod">
          <ac:chgData name="Aaron J Masino" userId="2136f450-c1a6-467a-901d-8891005589d6" providerId="ADAL" clId="{ACC460FB-EDC5-55C8-B349-F928A764A37C}" dt="2025-10-08T11:37:02.405" v="5602"/>
          <ac:spMkLst>
            <pc:docMk/>
            <pc:sldMk cId="536057265" sldId="879"/>
            <ac:spMk id="2" creationId="{C1D8F278-22E7-82E8-8130-2F1B6BBA9FB1}"/>
          </ac:spMkLst>
        </pc:spChg>
        <pc:picChg chg="add mod">
          <ac:chgData name="Aaron J Masino" userId="2136f450-c1a6-467a-901d-8891005589d6" providerId="ADAL" clId="{ACC460FB-EDC5-55C8-B349-F928A764A37C}" dt="2025-10-07T21:46:02.488" v="4351" actId="1038"/>
          <ac:picMkLst>
            <pc:docMk/>
            <pc:sldMk cId="536057265" sldId="879"/>
            <ac:picMk id="6" creationId="{A1B763DF-6ABB-5636-D643-34797641598C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1:37:06.288" v="5603"/>
        <pc:sldMkLst>
          <pc:docMk/>
          <pc:sldMk cId="2400267102" sldId="880"/>
        </pc:sldMkLst>
        <pc:spChg chg="mod">
          <ac:chgData name="Aaron J Masino" userId="2136f450-c1a6-467a-901d-8891005589d6" providerId="ADAL" clId="{ACC460FB-EDC5-55C8-B349-F928A764A37C}" dt="2025-10-08T11:37:06.288" v="5603"/>
          <ac:spMkLst>
            <pc:docMk/>
            <pc:sldMk cId="2400267102" sldId="880"/>
            <ac:spMk id="2" creationId="{76E9ABE1-10D4-7BBF-8862-C6D0C1E204C4}"/>
          </ac:spMkLst>
        </pc:spChg>
        <pc:picChg chg="add mod">
          <ac:chgData name="Aaron J Masino" userId="2136f450-c1a6-467a-901d-8891005589d6" providerId="ADAL" clId="{ACC460FB-EDC5-55C8-B349-F928A764A37C}" dt="2025-10-07T21:46:33.952" v="4369" actId="1038"/>
          <ac:picMkLst>
            <pc:docMk/>
            <pc:sldMk cId="2400267102" sldId="880"/>
            <ac:picMk id="4" creationId="{5201C176-7A87-641E-D59F-D985D679808F}"/>
          </ac:picMkLst>
        </pc:picChg>
      </pc:sldChg>
      <pc:sldChg chg="addSp modSp new mod">
        <pc:chgData name="Aaron J Masino" userId="2136f450-c1a6-467a-901d-8891005589d6" providerId="ADAL" clId="{ACC460FB-EDC5-55C8-B349-F928A764A37C}" dt="2025-10-08T11:38:08.726" v="5662" actId="207"/>
        <pc:sldMkLst>
          <pc:docMk/>
          <pc:sldMk cId="4266491043" sldId="881"/>
        </pc:sldMkLst>
        <pc:spChg chg="mod">
          <ac:chgData name="Aaron J Masino" userId="2136f450-c1a6-467a-901d-8891005589d6" providerId="ADAL" clId="{ACC460FB-EDC5-55C8-B349-F928A764A37C}" dt="2025-10-08T11:37:37.165" v="5643" actId="20577"/>
          <ac:spMkLst>
            <pc:docMk/>
            <pc:sldMk cId="4266491043" sldId="881"/>
            <ac:spMk id="2" creationId="{C6CE8D99-2B9A-CE3C-02BE-CF8D7E985E1F}"/>
          </ac:spMkLst>
        </pc:spChg>
        <pc:spChg chg="mod">
          <ac:chgData name="Aaron J Masino" userId="2136f450-c1a6-467a-901d-8891005589d6" providerId="ADAL" clId="{ACC460FB-EDC5-55C8-B349-F928A764A37C}" dt="2025-10-08T11:38:08.726" v="5662" actId="207"/>
          <ac:spMkLst>
            <pc:docMk/>
            <pc:sldMk cId="4266491043" sldId="881"/>
            <ac:spMk id="3" creationId="{D35D8A58-81F5-A43C-EF99-A24DE822C8D0}"/>
          </ac:spMkLst>
        </pc:spChg>
        <pc:spChg chg="add mod">
          <ac:chgData name="Aaron J Masino" userId="2136f450-c1a6-467a-901d-8891005589d6" providerId="ADAL" clId="{ACC460FB-EDC5-55C8-B349-F928A764A37C}" dt="2025-10-07T21:56:23.029" v="4525"/>
          <ac:spMkLst>
            <pc:docMk/>
            <pc:sldMk cId="4266491043" sldId="881"/>
            <ac:spMk id="4" creationId="{3D40B4C6-B50F-F381-E3D3-0D9333CEA449}"/>
          </ac:spMkLst>
        </pc:spChg>
        <pc:picChg chg="add mod">
          <ac:chgData name="Aaron J Masino" userId="2136f450-c1a6-467a-901d-8891005589d6" providerId="ADAL" clId="{ACC460FB-EDC5-55C8-B349-F928A764A37C}" dt="2025-10-07T21:56:23.029" v="4525"/>
          <ac:picMkLst>
            <pc:docMk/>
            <pc:sldMk cId="4266491043" sldId="881"/>
            <ac:picMk id="5" creationId="{1DA1FB34-C0C9-5C38-A969-5C59FED151C4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7T22:04:37.270" v="4927" actId="1076"/>
        <pc:sldMkLst>
          <pc:docMk/>
          <pc:sldMk cId="518745808" sldId="882"/>
        </pc:sldMkLst>
        <pc:spChg chg="mod">
          <ac:chgData name="Aaron J Masino" userId="2136f450-c1a6-467a-901d-8891005589d6" providerId="ADAL" clId="{ACC460FB-EDC5-55C8-B349-F928A764A37C}" dt="2025-10-07T21:58:58.331" v="4651" actId="20577"/>
          <ac:spMkLst>
            <pc:docMk/>
            <pc:sldMk cId="518745808" sldId="882"/>
            <ac:spMk id="2" creationId="{0EAA3534-A957-A071-E63A-F0EFC03063F5}"/>
          </ac:spMkLst>
        </pc:spChg>
        <pc:spChg chg="mod">
          <ac:chgData name="Aaron J Masino" userId="2136f450-c1a6-467a-901d-8891005589d6" providerId="ADAL" clId="{ACC460FB-EDC5-55C8-B349-F928A764A37C}" dt="2025-10-07T22:03:58.131" v="4924" actId="207"/>
          <ac:spMkLst>
            <pc:docMk/>
            <pc:sldMk cId="518745808" sldId="882"/>
            <ac:spMk id="3" creationId="{57974570-D2FA-E62D-DA06-5109BF743CCF}"/>
          </ac:spMkLst>
        </pc:spChg>
        <pc:picChg chg="add mod">
          <ac:chgData name="Aaron J Masino" userId="2136f450-c1a6-467a-901d-8891005589d6" providerId="ADAL" clId="{ACC460FB-EDC5-55C8-B349-F928A764A37C}" dt="2025-10-07T22:04:37.270" v="4927" actId="1076"/>
          <ac:picMkLst>
            <pc:docMk/>
            <pc:sldMk cId="518745808" sldId="882"/>
            <ac:picMk id="4" creationId="{EAA62C24-EEAD-C8A4-7A39-E4FEF562A429}"/>
          </ac:picMkLst>
        </pc:picChg>
      </pc:sldChg>
      <pc:sldChg chg="add del">
        <pc:chgData name="Aaron J Masino" userId="2136f450-c1a6-467a-901d-8891005589d6" providerId="ADAL" clId="{ACC460FB-EDC5-55C8-B349-F928A764A37C}" dt="2025-10-07T21:58:34.117" v="4639"/>
        <pc:sldMkLst>
          <pc:docMk/>
          <pc:sldMk cId="2958933816" sldId="882"/>
        </pc:sldMkLst>
      </pc:sldChg>
      <pc:sldChg chg="addSp delSp modSp add mod">
        <pc:chgData name="Aaron J Masino" userId="2136f450-c1a6-467a-901d-8891005589d6" providerId="ADAL" clId="{ACC460FB-EDC5-55C8-B349-F928A764A37C}" dt="2025-10-07T22:06:14.159" v="4985" actId="1076"/>
        <pc:sldMkLst>
          <pc:docMk/>
          <pc:sldMk cId="3258334260" sldId="883"/>
        </pc:sldMkLst>
        <pc:spChg chg="mod">
          <ac:chgData name="Aaron J Masino" userId="2136f450-c1a6-467a-901d-8891005589d6" providerId="ADAL" clId="{ACC460FB-EDC5-55C8-B349-F928A764A37C}" dt="2025-10-07T22:05:40.937" v="4980" actId="113"/>
          <ac:spMkLst>
            <pc:docMk/>
            <pc:sldMk cId="3258334260" sldId="883"/>
            <ac:spMk id="3" creationId="{FB189B7B-0914-D47E-95E8-04C18BA11152}"/>
          </ac:spMkLst>
        </pc:spChg>
        <pc:picChg chg="add mod">
          <ac:chgData name="Aaron J Masino" userId="2136f450-c1a6-467a-901d-8891005589d6" providerId="ADAL" clId="{ACC460FB-EDC5-55C8-B349-F928A764A37C}" dt="2025-10-07T22:06:14.159" v="4985" actId="1076"/>
          <ac:picMkLst>
            <pc:docMk/>
            <pc:sldMk cId="3258334260" sldId="883"/>
            <ac:picMk id="6" creationId="{91A83C3D-760B-B9C1-EB34-17CB0CF79E0F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1:32:14.939" v="5562" actId="20577"/>
        <pc:sldMkLst>
          <pc:docMk/>
          <pc:sldMk cId="3695289959" sldId="884"/>
        </pc:sldMkLst>
        <pc:spChg chg="mod">
          <ac:chgData name="Aaron J Masino" userId="2136f450-c1a6-467a-901d-8891005589d6" providerId="ADAL" clId="{ACC460FB-EDC5-55C8-B349-F928A764A37C}" dt="2025-10-08T11:32:14.939" v="5562" actId="20577"/>
          <ac:spMkLst>
            <pc:docMk/>
            <pc:sldMk cId="3695289959" sldId="884"/>
            <ac:spMk id="2" creationId="{15DDFBE6-10E8-AECB-48B9-BEDF3BE71117}"/>
          </ac:spMkLst>
        </pc:spChg>
        <pc:spChg chg="mod">
          <ac:chgData name="Aaron J Masino" userId="2136f450-c1a6-467a-901d-8891005589d6" providerId="ADAL" clId="{ACC460FB-EDC5-55C8-B349-F928A764A37C}" dt="2025-10-08T11:27:53.002" v="5300" actId="113"/>
          <ac:spMkLst>
            <pc:docMk/>
            <pc:sldMk cId="3695289959" sldId="884"/>
            <ac:spMk id="3" creationId="{0220F23B-2D2F-AA48-C26D-C6E12BD95AFD}"/>
          </ac:spMkLst>
        </pc:spChg>
        <pc:spChg chg="add mod">
          <ac:chgData name="Aaron J Masino" userId="2136f450-c1a6-467a-901d-8891005589d6" providerId="ADAL" clId="{ACC460FB-EDC5-55C8-B349-F928A764A37C}" dt="2025-10-08T11:25:03.888" v="5163" actId="20577"/>
          <ac:spMkLst>
            <pc:docMk/>
            <pc:sldMk cId="3695289959" sldId="884"/>
            <ac:spMk id="7" creationId="{C3C2416E-0ECC-96C2-A1C1-C29464D9B1C0}"/>
          </ac:spMkLst>
        </pc:spChg>
        <pc:picChg chg="add mod">
          <ac:chgData name="Aaron J Masino" userId="2136f450-c1a6-467a-901d-8891005589d6" providerId="ADAL" clId="{ACC460FB-EDC5-55C8-B349-F928A764A37C}" dt="2025-10-08T11:23:52.886" v="5055" actId="1076"/>
          <ac:picMkLst>
            <pc:docMk/>
            <pc:sldMk cId="3695289959" sldId="884"/>
            <ac:picMk id="4" creationId="{3547B5A5-6DC2-4D49-8DDC-977077530562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1:32:21.875" v="5567" actId="20577"/>
        <pc:sldMkLst>
          <pc:docMk/>
          <pc:sldMk cId="1748094327" sldId="885"/>
        </pc:sldMkLst>
        <pc:spChg chg="mod">
          <ac:chgData name="Aaron J Masino" userId="2136f450-c1a6-467a-901d-8891005589d6" providerId="ADAL" clId="{ACC460FB-EDC5-55C8-B349-F928A764A37C}" dt="2025-10-08T11:32:21.875" v="5567" actId="20577"/>
          <ac:spMkLst>
            <pc:docMk/>
            <pc:sldMk cId="1748094327" sldId="885"/>
            <ac:spMk id="2" creationId="{22A01AF9-DF4C-468C-6238-D1917528A97B}"/>
          </ac:spMkLst>
        </pc:spChg>
        <pc:spChg chg="mod">
          <ac:chgData name="Aaron J Masino" userId="2136f450-c1a6-467a-901d-8891005589d6" providerId="ADAL" clId="{ACC460FB-EDC5-55C8-B349-F928A764A37C}" dt="2025-10-08T11:28:04.698" v="5302" actId="113"/>
          <ac:spMkLst>
            <pc:docMk/>
            <pc:sldMk cId="1748094327" sldId="885"/>
            <ac:spMk id="3" creationId="{1AD79CDD-3830-EC95-CE3C-A1CBE9C8F374}"/>
          </ac:spMkLst>
        </pc:spChg>
        <pc:spChg chg="mod">
          <ac:chgData name="Aaron J Masino" userId="2136f450-c1a6-467a-901d-8891005589d6" providerId="ADAL" clId="{ACC460FB-EDC5-55C8-B349-F928A764A37C}" dt="2025-10-08T11:27:25.562" v="5299" actId="20577"/>
          <ac:spMkLst>
            <pc:docMk/>
            <pc:sldMk cId="1748094327" sldId="885"/>
            <ac:spMk id="7" creationId="{F35A06D2-CBF9-2D09-A14F-83C82E976E24}"/>
          </ac:spMkLst>
        </pc:spChg>
        <pc:picChg chg="add mod">
          <ac:chgData name="Aaron J Masino" userId="2136f450-c1a6-467a-901d-8891005589d6" providerId="ADAL" clId="{ACC460FB-EDC5-55C8-B349-F928A764A37C}" dt="2025-10-08T11:26:09.628" v="5173" actId="1076"/>
          <ac:picMkLst>
            <pc:docMk/>
            <pc:sldMk cId="1748094327" sldId="885"/>
            <ac:picMk id="6" creationId="{739B0E38-D0C8-E739-B843-006FB9716A06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1:32:26.771" v="5570" actId="20577"/>
        <pc:sldMkLst>
          <pc:docMk/>
          <pc:sldMk cId="559441133" sldId="886"/>
        </pc:sldMkLst>
        <pc:spChg chg="mod">
          <ac:chgData name="Aaron J Masino" userId="2136f450-c1a6-467a-901d-8891005589d6" providerId="ADAL" clId="{ACC460FB-EDC5-55C8-B349-F928A764A37C}" dt="2025-10-08T11:32:26.771" v="5570" actId="20577"/>
          <ac:spMkLst>
            <pc:docMk/>
            <pc:sldMk cId="559441133" sldId="886"/>
            <ac:spMk id="2" creationId="{E1D764A8-2657-9491-E5CB-6731E08355E5}"/>
          </ac:spMkLst>
        </pc:spChg>
        <pc:spChg chg="mod">
          <ac:chgData name="Aaron J Masino" userId="2136f450-c1a6-467a-901d-8891005589d6" providerId="ADAL" clId="{ACC460FB-EDC5-55C8-B349-F928A764A37C}" dt="2025-10-08T11:28:09.431" v="5303" actId="113"/>
          <ac:spMkLst>
            <pc:docMk/>
            <pc:sldMk cId="559441133" sldId="886"/>
            <ac:spMk id="3" creationId="{8242228C-3FC3-D034-D0B0-E288FBF56109}"/>
          </ac:spMkLst>
        </pc:spChg>
        <pc:spChg chg="mod">
          <ac:chgData name="Aaron J Masino" userId="2136f450-c1a6-467a-901d-8891005589d6" providerId="ADAL" clId="{ACC460FB-EDC5-55C8-B349-F928A764A37C}" dt="2025-10-08T11:29:42.960" v="5431" actId="20577"/>
          <ac:spMkLst>
            <pc:docMk/>
            <pc:sldMk cId="559441133" sldId="886"/>
            <ac:spMk id="7" creationId="{278A48AB-EE46-7701-4CCE-D68C81D48E00}"/>
          </ac:spMkLst>
        </pc:spChg>
        <pc:picChg chg="add mod">
          <ac:chgData name="Aaron J Masino" userId="2136f450-c1a6-467a-901d-8891005589d6" providerId="ADAL" clId="{ACC460FB-EDC5-55C8-B349-F928A764A37C}" dt="2025-10-08T11:28:50.895" v="5310" actId="1076"/>
          <ac:picMkLst>
            <pc:docMk/>
            <pc:sldMk cId="559441133" sldId="886"/>
            <ac:picMk id="4" creationId="{0EBEB2C4-D0CA-C703-2775-661C0011C07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1:32:31.856" v="5573" actId="20577"/>
        <pc:sldMkLst>
          <pc:docMk/>
          <pc:sldMk cId="1815028222" sldId="887"/>
        </pc:sldMkLst>
        <pc:spChg chg="mod">
          <ac:chgData name="Aaron J Masino" userId="2136f450-c1a6-467a-901d-8891005589d6" providerId="ADAL" clId="{ACC460FB-EDC5-55C8-B349-F928A764A37C}" dt="2025-10-08T11:32:31.856" v="5573" actId="20577"/>
          <ac:spMkLst>
            <pc:docMk/>
            <pc:sldMk cId="1815028222" sldId="887"/>
            <ac:spMk id="2" creationId="{7C1063D8-F97A-BD4B-9E1D-B80EC30D3128}"/>
          </ac:spMkLst>
        </pc:spChg>
        <pc:spChg chg="mod">
          <ac:chgData name="Aaron J Masino" userId="2136f450-c1a6-467a-901d-8891005589d6" providerId="ADAL" clId="{ACC460FB-EDC5-55C8-B349-F928A764A37C}" dt="2025-10-08T11:31:23.960" v="5559" actId="20577"/>
          <ac:spMkLst>
            <pc:docMk/>
            <pc:sldMk cId="1815028222" sldId="887"/>
            <ac:spMk id="7" creationId="{E9FB4A6D-EEC5-72E8-E620-F51C57712414}"/>
          </ac:spMkLst>
        </pc:spChg>
        <pc:picChg chg="add mod">
          <ac:chgData name="Aaron J Masino" userId="2136f450-c1a6-467a-901d-8891005589d6" providerId="ADAL" clId="{ACC460FB-EDC5-55C8-B349-F928A764A37C}" dt="2025-10-08T11:30:30.304" v="5437" actId="1076"/>
          <ac:picMkLst>
            <pc:docMk/>
            <pc:sldMk cId="1815028222" sldId="887"/>
            <ac:picMk id="6" creationId="{4A38D16A-88E6-BB8E-D83A-53BC4DB88BC3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1:43:34.785" v="5804" actId="14100"/>
        <pc:sldMkLst>
          <pc:docMk/>
          <pc:sldMk cId="1586192186" sldId="888"/>
        </pc:sldMkLst>
        <pc:spChg chg="mod">
          <ac:chgData name="Aaron J Masino" userId="2136f450-c1a6-467a-901d-8891005589d6" providerId="ADAL" clId="{ACC460FB-EDC5-55C8-B349-F928A764A37C}" dt="2025-10-08T11:38:51.872" v="5672" actId="20577"/>
          <ac:spMkLst>
            <pc:docMk/>
            <pc:sldMk cId="1586192186" sldId="888"/>
            <ac:spMk id="2" creationId="{C0A869A0-2215-939B-6543-72CEA28711F3}"/>
          </ac:spMkLst>
        </pc:spChg>
        <pc:spChg chg="mod">
          <ac:chgData name="Aaron J Masino" userId="2136f450-c1a6-467a-901d-8891005589d6" providerId="ADAL" clId="{ACC460FB-EDC5-55C8-B349-F928A764A37C}" dt="2025-10-08T11:43:34.785" v="5804" actId="14100"/>
          <ac:spMkLst>
            <pc:docMk/>
            <pc:sldMk cId="1586192186" sldId="888"/>
            <ac:spMk id="7" creationId="{E62C7A0C-92A2-5475-E391-136F8E0B0754}"/>
          </ac:spMkLst>
        </pc:spChg>
        <pc:spChg chg="add mod">
          <ac:chgData name="Aaron J Masino" userId="2136f450-c1a6-467a-901d-8891005589d6" providerId="ADAL" clId="{ACC460FB-EDC5-55C8-B349-F928A764A37C}" dt="2025-10-08T11:42:58.407" v="5800" actId="1036"/>
          <ac:spMkLst>
            <pc:docMk/>
            <pc:sldMk cId="1586192186" sldId="888"/>
            <ac:spMk id="14" creationId="{B6DB0BB4-2360-174A-10A9-61881A1B26BF}"/>
          </ac:spMkLst>
        </pc:spChg>
        <pc:picChg chg="mod">
          <ac:chgData name="Aaron J Masino" userId="2136f450-c1a6-467a-901d-8891005589d6" providerId="ADAL" clId="{ACC460FB-EDC5-55C8-B349-F928A764A37C}" dt="2025-10-08T11:41:54.235" v="5772" actId="167"/>
          <ac:picMkLst>
            <pc:docMk/>
            <pc:sldMk cId="1586192186" sldId="888"/>
            <ac:picMk id="6" creationId="{DE57D706-1D60-026F-9967-8530154E6D49}"/>
          </ac:picMkLst>
        </pc:picChg>
        <pc:cxnChg chg="add mod">
          <ac:chgData name="Aaron J Masino" userId="2136f450-c1a6-467a-901d-8891005589d6" providerId="ADAL" clId="{ACC460FB-EDC5-55C8-B349-F928A764A37C}" dt="2025-10-08T11:43:34.785" v="5804" actId="14100"/>
          <ac:cxnSpMkLst>
            <pc:docMk/>
            <pc:sldMk cId="1586192186" sldId="888"/>
            <ac:cxnSpMk id="16" creationId="{3DB25E4A-1B7F-AB4D-8087-97CCBE434106}"/>
          </ac:cxnSpMkLst>
        </pc:cxnChg>
      </pc:sldChg>
      <pc:sldChg chg="modSp new mod">
        <pc:chgData name="Aaron J Masino" userId="2136f450-c1a6-467a-901d-8891005589d6" providerId="ADAL" clId="{ACC460FB-EDC5-55C8-B349-F928A764A37C}" dt="2025-10-08T11:46:54.437" v="5983" actId="20577"/>
        <pc:sldMkLst>
          <pc:docMk/>
          <pc:sldMk cId="3887167596" sldId="889"/>
        </pc:sldMkLst>
        <pc:spChg chg="mod">
          <ac:chgData name="Aaron J Masino" userId="2136f450-c1a6-467a-901d-8891005589d6" providerId="ADAL" clId="{ACC460FB-EDC5-55C8-B349-F928A764A37C}" dt="2025-10-08T11:46:54.437" v="5983" actId="20577"/>
          <ac:spMkLst>
            <pc:docMk/>
            <pc:sldMk cId="3887167596" sldId="889"/>
            <ac:spMk id="2" creationId="{54A76525-6D7D-362C-7FC7-CBEECA226FB0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08T11:50:17.039" v="6252" actId="1076"/>
        <pc:sldMkLst>
          <pc:docMk/>
          <pc:sldMk cId="3062127752" sldId="890"/>
        </pc:sldMkLst>
        <pc:spChg chg="mod">
          <ac:chgData name="Aaron J Masino" userId="2136f450-c1a6-467a-901d-8891005589d6" providerId="ADAL" clId="{ACC460FB-EDC5-55C8-B349-F928A764A37C}" dt="2025-10-08T11:49:20.586" v="6243" actId="20577"/>
          <ac:spMkLst>
            <pc:docMk/>
            <pc:sldMk cId="3062127752" sldId="890"/>
            <ac:spMk id="3" creationId="{6A035823-0D5E-5F3E-8D30-6667C8E630BA}"/>
          </ac:spMkLst>
        </pc:spChg>
        <pc:picChg chg="add mod">
          <ac:chgData name="Aaron J Masino" userId="2136f450-c1a6-467a-901d-8891005589d6" providerId="ADAL" clId="{ACC460FB-EDC5-55C8-B349-F928A764A37C}" dt="2025-10-08T11:50:17.039" v="6252" actId="1076"/>
          <ac:picMkLst>
            <pc:docMk/>
            <pc:sldMk cId="3062127752" sldId="890"/>
            <ac:picMk id="4" creationId="{67EF69D8-6B91-1ED2-6D68-2F83DBD1FDF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4:58:53.078" v="8445" actId="20577"/>
        <pc:sldMkLst>
          <pc:docMk/>
          <pc:sldMk cId="1769780014" sldId="891"/>
        </pc:sldMkLst>
        <pc:spChg chg="mod">
          <ac:chgData name="Aaron J Masino" userId="2136f450-c1a6-467a-901d-8891005589d6" providerId="ADAL" clId="{ACC460FB-EDC5-55C8-B349-F928A764A37C}" dt="2025-10-08T11:50:58.591" v="6267" actId="20577"/>
          <ac:spMkLst>
            <pc:docMk/>
            <pc:sldMk cId="1769780014" sldId="891"/>
            <ac:spMk id="2" creationId="{A827DB79-8E60-36AF-9E30-587BC48A9BC0}"/>
          </ac:spMkLst>
        </pc:spChg>
        <pc:spChg chg="mod">
          <ac:chgData name="Aaron J Masino" userId="2136f450-c1a6-467a-901d-8891005589d6" providerId="ADAL" clId="{ACC460FB-EDC5-55C8-B349-F928A764A37C}" dt="2025-10-08T14:57:08.977" v="8400" actId="114"/>
          <ac:spMkLst>
            <pc:docMk/>
            <pc:sldMk cId="1769780014" sldId="891"/>
            <ac:spMk id="3" creationId="{229603D3-5FEE-1710-8EC5-632D6E16B5E6}"/>
          </ac:spMkLst>
        </pc:spChg>
        <pc:spChg chg="add mod">
          <ac:chgData name="Aaron J Masino" userId="2136f450-c1a6-467a-901d-8891005589d6" providerId="ADAL" clId="{ACC460FB-EDC5-55C8-B349-F928A764A37C}" dt="2025-10-08T11:57:46.997" v="6499" actId="20577"/>
          <ac:spMkLst>
            <pc:docMk/>
            <pc:sldMk cId="1769780014" sldId="891"/>
            <ac:spMk id="7" creationId="{EFB32B8C-2393-8644-9D48-79C31FBBFD91}"/>
          </ac:spMkLst>
        </pc:spChg>
        <pc:spChg chg="add mod">
          <ac:chgData name="Aaron J Masino" userId="2136f450-c1a6-467a-901d-8891005589d6" providerId="ADAL" clId="{ACC460FB-EDC5-55C8-B349-F928A764A37C}" dt="2025-10-08T14:58:53.078" v="8445" actId="20577"/>
          <ac:spMkLst>
            <pc:docMk/>
            <pc:sldMk cId="1769780014" sldId="891"/>
            <ac:spMk id="8" creationId="{CCD366AE-0692-D06F-1100-ED64029A36F2}"/>
          </ac:spMkLst>
        </pc:spChg>
        <pc:picChg chg="add mod">
          <ac:chgData name="Aaron J Masino" userId="2136f450-c1a6-467a-901d-8891005589d6" providerId="ADAL" clId="{ACC460FB-EDC5-55C8-B349-F928A764A37C}" dt="2025-10-08T11:56:44.325" v="6381" actId="1076"/>
          <ac:picMkLst>
            <pc:docMk/>
            <pc:sldMk cId="1769780014" sldId="891"/>
            <ac:picMk id="6" creationId="{87C726EF-9AB8-709E-AACA-200E0D3D6278}"/>
          </ac:picMkLst>
        </pc:picChg>
      </pc:sldChg>
      <pc:sldChg chg="addSp modSp new mod">
        <pc:chgData name="Aaron J Masino" userId="2136f450-c1a6-467a-901d-8891005589d6" providerId="ADAL" clId="{ACC460FB-EDC5-55C8-B349-F928A764A37C}" dt="2025-10-27T21:39:03.722" v="13371" actId="20577"/>
        <pc:sldMkLst>
          <pc:docMk/>
          <pc:sldMk cId="3236440703" sldId="892"/>
        </pc:sldMkLst>
        <pc:spChg chg="mod">
          <ac:chgData name="Aaron J Masino" userId="2136f450-c1a6-467a-901d-8891005589d6" providerId="ADAL" clId="{ACC460FB-EDC5-55C8-B349-F928A764A37C}" dt="2025-10-08T11:59:19.520" v="6514" actId="20577"/>
          <ac:spMkLst>
            <pc:docMk/>
            <pc:sldMk cId="3236440703" sldId="892"/>
            <ac:spMk id="2" creationId="{CF3AE4AF-B5F7-F142-8EFC-70674DCE659C}"/>
          </ac:spMkLst>
        </pc:spChg>
        <pc:spChg chg="mod">
          <ac:chgData name="Aaron J Masino" userId="2136f450-c1a6-467a-901d-8891005589d6" providerId="ADAL" clId="{ACC460FB-EDC5-55C8-B349-F928A764A37C}" dt="2025-10-08T19:14:19.401" v="10400" actId="20577"/>
          <ac:spMkLst>
            <pc:docMk/>
            <pc:sldMk cId="3236440703" sldId="892"/>
            <ac:spMk id="3" creationId="{1410FD15-A3B4-6359-329C-BF18AFB3F4B8}"/>
          </ac:spMkLst>
        </pc:spChg>
        <pc:spChg chg="add mod">
          <ac:chgData name="Aaron J Masino" userId="2136f450-c1a6-467a-901d-8891005589d6" providerId="ADAL" clId="{ACC460FB-EDC5-55C8-B349-F928A764A37C}" dt="2025-10-27T21:39:03.722" v="13371" actId="20577"/>
          <ac:spMkLst>
            <pc:docMk/>
            <pc:sldMk cId="3236440703" sldId="892"/>
            <ac:spMk id="4" creationId="{C0A871D8-7B23-EB77-4C74-6A31AB2E63B8}"/>
          </ac:spMkLst>
        </pc:spChg>
      </pc:sldChg>
      <pc:sldChg chg="addSp delSp modSp add mod ord">
        <pc:chgData name="Aaron J Masino" userId="2136f450-c1a6-467a-901d-8891005589d6" providerId="ADAL" clId="{ACC460FB-EDC5-55C8-B349-F928A764A37C}" dt="2025-10-08T12:08:38.268" v="7030" actId="164"/>
        <pc:sldMkLst>
          <pc:docMk/>
          <pc:sldMk cId="3757142617" sldId="893"/>
        </pc:sldMkLst>
        <pc:spChg chg="mod">
          <ac:chgData name="Aaron J Masino" userId="2136f450-c1a6-467a-901d-8891005589d6" providerId="ADAL" clId="{ACC460FB-EDC5-55C8-B349-F928A764A37C}" dt="2025-10-08T12:06:29.371" v="6986" actId="20577"/>
          <ac:spMkLst>
            <pc:docMk/>
            <pc:sldMk cId="3757142617" sldId="893"/>
            <ac:spMk id="2" creationId="{24FD1555-8FC0-3368-B0FF-51F5FD52B30A}"/>
          </ac:spMkLst>
        </pc:spChg>
        <pc:spChg chg="mod">
          <ac:chgData name="Aaron J Masino" userId="2136f450-c1a6-467a-901d-8891005589d6" providerId="ADAL" clId="{ACC460FB-EDC5-55C8-B349-F928A764A37C}" dt="2025-10-08T12:06:37.901" v="6987" actId="113"/>
          <ac:spMkLst>
            <pc:docMk/>
            <pc:sldMk cId="3757142617" sldId="893"/>
            <ac:spMk id="3" creationId="{7FB29E0F-C0E2-D64C-A08C-C10C6D1B5C3A}"/>
          </ac:spMkLst>
        </pc:spChg>
        <pc:spChg chg="add mod">
          <ac:chgData name="Aaron J Masino" userId="2136f450-c1a6-467a-901d-8891005589d6" providerId="ADAL" clId="{ACC460FB-EDC5-55C8-B349-F928A764A37C}" dt="2025-10-08T12:08:17.580" v="7026" actId="1076"/>
          <ac:spMkLst>
            <pc:docMk/>
            <pc:sldMk cId="3757142617" sldId="893"/>
            <ac:spMk id="8" creationId="{B2427C27-1A2F-FD2E-9216-92F0211E3CE6}"/>
          </ac:spMkLst>
        </pc:spChg>
        <pc:spChg chg="add mod">
          <ac:chgData name="Aaron J Masino" userId="2136f450-c1a6-467a-901d-8891005589d6" providerId="ADAL" clId="{ACC460FB-EDC5-55C8-B349-F928A764A37C}" dt="2025-10-08T12:08:32.249" v="7029" actId="2085"/>
          <ac:spMkLst>
            <pc:docMk/>
            <pc:sldMk cId="3757142617" sldId="893"/>
            <ac:spMk id="9" creationId="{67569FA6-5AB5-AE14-604B-7819974A5EDB}"/>
          </ac:spMkLst>
        </pc:spChg>
        <pc:grpChg chg="add">
          <ac:chgData name="Aaron J Masino" userId="2136f450-c1a6-467a-901d-8891005589d6" providerId="ADAL" clId="{ACC460FB-EDC5-55C8-B349-F928A764A37C}" dt="2025-10-08T12:08:38.268" v="7030" actId="164"/>
          <ac:grpSpMkLst>
            <pc:docMk/>
            <pc:sldMk cId="3757142617" sldId="893"/>
            <ac:grpSpMk id="10" creationId="{E3ED11B4-AA35-2137-C38D-F54985EAB469}"/>
          </ac:grpSpMkLst>
        </pc:grpChg>
        <pc:picChg chg="add mod">
          <ac:chgData name="Aaron J Masino" userId="2136f450-c1a6-467a-901d-8891005589d6" providerId="ADAL" clId="{ACC460FB-EDC5-55C8-B349-F928A764A37C}" dt="2025-10-08T12:07:23.998" v="6991" actId="1076"/>
          <ac:picMkLst>
            <pc:docMk/>
            <pc:sldMk cId="3757142617" sldId="893"/>
            <ac:picMk id="4" creationId="{45A36D6B-E8B4-84A5-865E-E0844CB9714B}"/>
          </ac:picMkLst>
        </pc:picChg>
      </pc:sldChg>
      <pc:sldChg chg="addSp delSp modSp new mod">
        <pc:chgData name="Aaron J Masino" userId="2136f450-c1a6-467a-901d-8891005589d6" providerId="ADAL" clId="{ACC460FB-EDC5-55C8-B349-F928A764A37C}" dt="2025-10-08T19:26:11.816" v="10796"/>
        <pc:sldMkLst>
          <pc:docMk/>
          <pc:sldMk cId="268772087" sldId="894"/>
        </pc:sldMkLst>
        <pc:spChg chg="mod">
          <ac:chgData name="Aaron J Masino" userId="2136f450-c1a6-467a-901d-8891005589d6" providerId="ADAL" clId="{ACC460FB-EDC5-55C8-B349-F928A764A37C}" dt="2025-10-08T12:25:17.818" v="7234" actId="20577"/>
          <ac:spMkLst>
            <pc:docMk/>
            <pc:sldMk cId="268772087" sldId="894"/>
            <ac:spMk id="2" creationId="{EBF08BB9-CA78-6B9B-1654-A172EC155A69}"/>
          </ac:spMkLst>
        </pc:spChg>
        <pc:spChg chg="mod">
          <ac:chgData name="Aaron J Masino" userId="2136f450-c1a6-467a-901d-8891005589d6" providerId="ADAL" clId="{ACC460FB-EDC5-55C8-B349-F928A764A37C}" dt="2025-10-08T15:00:01.712" v="8460" actId="114"/>
          <ac:spMkLst>
            <pc:docMk/>
            <pc:sldMk cId="268772087" sldId="894"/>
            <ac:spMk id="3" creationId="{54481AF7-2D81-BFC6-9C34-F3A5CB70DCF2}"/>
          </ac:spMkLst>
        </pc:spChg>
        <pc:spChg chg="add mod">
          <ac:chgData name="Aaron J Masino" userId="2136f450-c1a6-467a-901d-8891005589d6" providerId="ADAL" clId="{ACC460FB-EDC5-55C8-B349-F928A764A37C}" dt="2025-10-08T14:59:31.864" v="8448" actId="1076"/>
          <ac:spMkLst>
            <pc:docMk/>
            <pc:sldMk cId="268772087" sldId="894"/>
            <ac:spMk id="6" creationId="{25536153-E0F9-F226-3B3F-55FDCCF0DDB9}"/>
          </ac:spMkLst>
        </pc:spChg>
        <pc:spChg chg="add mod">
          <ac:chgData name="Aaron J Masino" userId="2136f450-c1a6-467a-901d-8891005589d6" providerId="ADAL" clId="{ACC460FB-EDC5-55C8-B349-F928A764A37C}" dt="2025-10-08T13:51:11.484" v="7423" actId="20577"/>
          <ac:spMkLst>
            <pc:docMk/>
            <pc:sldMk cId="268772087" sldId="894"/>
            <ac:spMk id="8" creationId="{2B7AED2E-F115-1225-8A91-3622008B72F7}"/>
          </ac:spMkLst>
        </pc:spChg>
        <pc:spChg chg="add mod">
          <ac:chgData name="Aaron J Masino" userId="2136f450-c1a6-467a-901d-8891005589d6" providerId="ADAL" clId="{ACC460FB-EDC5-55C8-B349-F928A764A37C}" dt="2025-10-08T13:52:56.223" v="7567" actId="20577"/>
          <ac:spMkLst>
            <pc:docMk/>
            <pc:sldMk cId="268772087" sldId="894"/>
            <ac:spMk id="11" creationId="{5F772E28-8AA3-AD19-928C-D3EA50272E93}"/>
          </ac:spMkLst>
        </pc:spChg>
        <pc:spChg chg="add mod">
          <ac:chgData name="Aaron J Masino" userId="2136f450-c1a6-467a-901d-8891005589d6" providerId="ADAL" clId="{ACC460FB-EDC5-55C8-B349-F928A764A37C}" dt="2025-10-08T19:13:54.126" v="10398"/>
          <ac:spMkLst>
            <pc:docMk/>
            <pc:sldMk cId="268772087" sldId="894"/>
            <ac:spMk id="12" creationId="{54AE1E03-52E5-1575-C848-161FBB004DF3}"/>
          </ac:spMkLst>
        </pc:spChg>
        <pc:spChg chg="add mod">
          <ac:chgData name="Aaron J Masino" userId="2136f450-c1a6-467a-901d-8891005589d6" providerId="ADAL" clId="{ACC460FB-EDC5-55C8-B349-F928A764A37C}" dt="2025-10-08T19:26:11.816" v="10796"/>
          <ac:spMkLst>
            <pc:docMk/>
            <pc:sldMk cId="268772087" sldId="894"/>
            <ac:spMk id="13" creationId="{0503AC27-4559-6A44-114C-9657BF32EE1D}"/>
          </ac:spMkLst>
        </pc:spChg>
        <pc:grpChg chg="add">
          <ac:chgData name="Aaron J Masino" userId="2136f450-c1a6-467a-901d-8891005589d6" providerId="ADAL" clId="{ACC460FB-EDC5-55C8-B349-F928A764A37C}" dt="2025-10-08T13:51:17.549" v="7424" actId="164"/>
          <ac:grpSpMkLst>
            <pc:docMk/>
            <pc:sldMk cId="268772087" sldId="894"/>
            <ac:grpSpMk id="9" creationId="{3A791EFA-4D1C-2206-244B-EBC0D68BE462}"/>
          </ac:grpSpMkLst>
        </pc:grpChg>
        <pc:picChg chg="add mod">
          <ac:chgData name="Aaron J Masino" userId="2136f450-c1a6-467a-901d-8891005589d6" providerId="ADAL" clId="{ACC460FB-EDC5-55C8-B349-F928A764A37C}" dt="2025-10-08T13:50:50.322" v="7402" actId="1076"/>
          <ac:picMkLst>
            <pc:docMk/>
            <pc:sldMk cId="268772087" sldId="894"/>
            <ac:picMk id="7" creationId="{B1848E5A-CC23-2E36-3661-8FE523C5B593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9:26:17.603" v="10798"/>
        <pc:sldMkLst>
          <pc:docMk/>
          <pc:sldMk cId="2539850913" sldId="895"/>
        </pc:sldMkLst>
        <pc:spChg chg="mod">
          <ac:chgData name="Aaron J Masino" userId="2136f450-c1a6-467a-901d-8891005589d6" providerId="ADAL" clId="{ACC460FB-EDC5-55C8-B349-F928A764A37C}" dt="2025-10-08T13:56:40.444" v="7650" actId="207"/>
          <ac:spMkLst>
            <pc:docMk/>
            <pc:sldMk cId="2539850913" sldId="895"/>
            <ac:spMk id="3" creationId="{3DD9961D-2323-F2FC-ABFC-B78C67EBFFC2}"/>
          </ac:spMkLst>
        </pc:spChg>
        <pc:spChg chg="add mod">
          <ac:chgData name="Aaron J Masino" userId="2136f450-c1a6-467a-901d-8891005589d6" providerId="ADAL" clId="{ACC460FB-EDC5-55C8-B349-F928A764A37C}" dt="2025-10-08T19:26:17.603" v="10798"/>
          <ac:spMkLst>
            <pc:docMk/>
            <pc:sldMk cId="2539850913" sldId="895"/>
            <ac:spMk id="7" creationId="{B59F6419-00F8-9247-DA37-504E3460CD95}"/>
          </ac:spMkLst>
        </pc:spChg>
        <pc:picChg chg="add mod">
          <ac:chgData name="Aaron J Masino" userId="2136f450-c1a6-467a-901d-8891005589d6" providerId="ADAL" clId="{ACC460FB-EDC5-55C8-B349-F928A764A37C}" dt="2025-10-08T13:53:50.136" v="7572" actId="1076"/>
          <ac:picMkLst>
            <pc:docMk/>
            <pc:sldMk cId="2539850913" sldId="895"/>
            <ac:picMk id="6" creationId="{9D994E28-6412-DC9A-6EFB-F12417942AE9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9:26:22.278" v="10800"/>
        <pc:sldMkLst>
          <pc:docMk/>
          <pc:sldMk cId="133519508" sldId="896"/>
        </pc:sldMkLst>
        <pc:spChg chg="mod">
          <ac:chgData name="Aaron J Masino" userId="2136f450-c1a6-467a-901d-8891005589d6" providerId="ADAL" clId="{ACC460FB-EDC5-55C8-B349-F928A764A37C}" dt="2025-10-08T13:56:54.755" v="7651"/>
          <ac:spMkLst>
            <pc:docMk/>
            <pc:sldMk cId="133519508" sldId="896"/>
            <ac:spMk id="3" creationId="{B13E9BB5-EA83-D848-36B6-BF808AFB45AE}"/>
          </ac:spMkLst>
        </pc:spChg>
        <pc:spChg chg="add mod">
          <ac:chgData name="Aaron J Masino" userId="2136f450-c1a6-467a-901d-8891005589d6" providerId="ADAL" clId="{ACC460FB-EDC5-55C8-B349-F928A764A37C}" dt="2025-10-08T19:26:22.278" v="10800"/>
          <ac:spMkLst>
            <pc:docMk/>
            <pc:sldMk cId="133519508" sldId="896"/>
            <ac:spMk id="7" creationId="{C540E51A-9AC6-7753-8940-F236D5263A93}"/>
          </ac:spMkLst>
        </pc:spChg>
        <pc:picChg chg="add mod">
          <ac:chgData name="Aaron J Masino" userId="2136f450-c1a6-467a-901d-8891005589d6" providerId="ADAL" clId="{ACC460FB-EDC5-55C8-B349-F928A764A37C}" dt="2025-10-08T13:56:12.874" v="7648" actId="1076"/>
          <ac:picMkLst>
            <pc:docMk/>
            <pc:sldMk cId="133519508" sldId="896"/>
            <ac:picMk id="4" creationId="{6EB3D72A-8088-FDFB-04E5-22D9E18157F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9:26:26.074" v="10802"/>
        <pc:sldMkLst>
          <pc:docMk/>
          <pc:sldMk cId="1812481174" sldId="897"/>
        </pc:sldMkLst>
        <pc:spChg chg="add mod">
          <ac:chgData name="Aaron J Masino" userId="2136f450-c1a6-467a-901d-8891005589d6" providerId="ADAL" clId="{ACC460FB-EDC5-55C8-B349-F928A764A37C}" dt="2025-10-08T19:26:26.074" v="10802"/>
          <ac:spMkLst>
            <pc:docMk/>
            <pc:sldMk cId="1812481174" sldId="897"/>
            <ac:spMk id="7" creationId="{D968B325-7E95-C970-B8BC-EE69C7886368}"/>
          </ac:spMkLst>
        </pc:spChg>
        <pc:picChg chg="add mod">
          <ac:chgData name="Aaron J Masino" userId="2136f450-c1a6-467a-901d-8891005589d6" providerId="ADAL" clId="{ACC460FB-EDC5-55C8-B349-F928A764A37C}" dt="2025-10-08T13:57:40.582" v="7655" actId="1076"/>
          <ac:picMkLst>
            <pc:docMk/>
            <pc:sldMk cId="1812481174" sldId="897"/>
            <ac:picMk id="6" creationId="{1DD21074-4A4D-D652-CED2-5294C6FAB963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9:26:29.989" v="10804"/>
        <pc:sldMkLst>
          <pc:docMk/>
          <pc:sldMk cId="1259796706" sldId="898"/>
        </pc:sldMkLst>
        <pc:spChg chg="mod">
          <ac:chgData name="Aaron J Masino" userId="2136f450-c1a6-467a-901d-8891005589d6" providerId="ADAL" clId="{ACC460FB-EDC5-55C8-B349-F928A764A37C}" dt="2025-10-08T14:07:41.742" v="7896" actId="20577"/>
          <ac:spMkLst>
            <pc:docMk/>
            <pc:sldMk cId="1259796706" sldId="898"/>
            <ac:spMk id="3" creationId="{83F6F497-470F-1916-3E5C-EFC8745483AB}"/>
          </ac:spMkLst>
        </pc:spChg>
        <pc:spChg chg="add mod">
          <ac:chgData name="Aaron J Masino" userId="2136f450-c1a6-467a-901d-8891005589d6" providerId="ADAL" clId="{ACC460FB-EDC5-55C8-B349-F928A764A37C}" dt="2025-10-08T14:07:29.143" v="7888" actId="20577"/>
          <ac:spMkLst>
            <pc:docMk/>
            <pc:sldMk cId="1259796706" sldId="898"/>
            <ac:spMk id="7" creationId="{DBBD043C-616F-6FCA-437B-636D148F77A4}"/>
          </ac:spMkLst>
        </pc:spChg>
        <pc:spChg chg="add mod">
          <ac:chgData name="Aaron J Masino" userId="2136f450-c1a6-467a-901d-8891005589d6" providerId="ADAL" clId="{ACC460FB-EDC5-55C8-B349-F928A764A37C}" dt="2025-10-08T19:26:29.989" v="10804"/>
          <ac:spMkLst>
            <pc:docMk/>
            <pc:sldMk cId="1259796706" sldId="898"/>
            <ac:spMk id="8" creationId="{A2699929-966D-1ED4-B58C-1B76ADD00F27}"/>
          </ac:spMkLst>
        </pc:spChg>
        <pc:picChg chg="add mod">
          <ac:chgData name="Aaron J Masino" userId="2136f450-c1a6-467a-901d-8891005589d6" providerId="ADAL" clId="{ACC460FB-EDC5-55C8-B349-F928A764A37C}" dt="2025-10-08T13:58:31.763" v="7659" actId="1076"/>
          <ac:picMkLst>
            <pc:docMk/>
            <pc:sldMk cId="1259796706" sldId="898"/>
            <ac:picMk id="4" creationId="{067A2F0B-46B4-4114-1256-B7B9585DAD10}"/>
          </ac:picMkLst>
        </pc:picChg>
      </pc:sldChg>
      <pc:sldChg chg="addSp delSp modSp new mod modNotesTx">
        <pc:chgData name="Aaron J Masino" userId="2136f450-c1a6-467a-901d-8891005589d6" providerId="ADAL" clId="{ACC460FB-EDC5-55C8-B349-F928A764A37C}" dt="2025-10-27T21:27:40.751" v="13347" actId="20577"/>
        <pc:sldMkLst>
          <pc:docMk/>
          <pc:sldMk cId="2217321482" sldId="899"/>
        </pc:sldMkLst>
        <pc:spChg chg="mod">
          <ac:chgData name="Aaron J Masino" userId="2136f450-c1a6-467a-901d-8891005589d6" providerId="ADAL" clId="{ACC460FB-EDC5-55C8-B349-F928A764A37C}" dt="2025-10-08T14:08:07.586" v="7918" actId="20577"/>
          <ac:spMkLst>
            <pc:docMk/>
            <pc:sldMk cId="2217321482" sldId="899"/>
            <ac:spMk id="2" creationId="{997C6E89-4A32-AACB-B3FE-E953794FBE10}"/>
          </ac:spMkLst>
        </pc:spChg>
        <pc:spChg chg="mod">
          <ac:chgData name="Aaron J Masino" userId="2136f450-c1a6-467a-901d-8891005589d6" providerId="ADAL" clId="{ACC460FB-EDC5-55C8-B349-F928A764A37C}" dt="2025-10-08T14:11:56.766" v="8285" actId="20577"/>
          <ac:spMkLst>
            <pc:docMk/>
            <pc:sldMk cId="2217321482" sldId="899"/>
            <ac:spMk id="3" creationId="{B81CCD92-FEA5-55C5-4BE4-89F6A5DF3232}"/>
          </ac:spMkLst>
        </pc:spChg>
        <pc:spChg chg="add mod">
          <ac:chgData name="Aaron J Masino" userId="2136f450-c1a6-467a-901d-8891005589d6" providerId="ADAL" clId="{ACC460FB-EDC5-55C8-B349-F928A764A37C}" dt="2025-10-08T14:12:56.497" v="8292" actId="2085"/>
          <ac:spMkLst>
            <pc:docMk/>
            <pc:sldMk cId="2217321482" sldId="899"/>
            <ac:spMk id="5" creationId="{1AD73850-A5E3-C7D5-5CBD-8C3573811F35}"/>
          </ac:spMkLst>
        </pc:spChg>
        <pc:spChg chg="add mod">
          <ac:chgData name="Aaron J Masino" userId="2136f450-c1a6-467a-901d-8891005589d6" providerId="ADAL" clId="{ACC460FB-EDC5-55C8-B349-F928A764A37C}" dt="2025-10-08T14:13:17.996" v="8302" actId="1036"/>
          <ac:spMkLst>
            <pc:docMk/>
            <pc:sldMk cId="2217321482" sldId="899"/>
            <ac:spMk id="7" creationId="{435A9A93-8754-CF8E-2303-E8FEA793E1FB}"/>
          </ac:spMkLst>
        </pc:spChg>
        <pc:spChg chg="add mod">
          <ac:chgData name="Aaron J Masino" userId="2136f450-c1a6-467a-901d-8891005589d6" providerId="ADAL" clId="{ACC460FB-EDC5-55C8-B349-F928A764A37C}" dt="2025-10-08T19:26:33.918" v="10806"/>
          <ac:spMkLst>
            <pc:docMk/>
            <pc:sldMk cId="2217321482" sldId="899"/>
            <ac:spMk id="12" creationId="{AD673493-66D9-84AF-0DDF-D38980835302}"/>
          </ac:spMkLst>
        </pc:spChg>
        <pc:grpChg chg="add">
          <ac:chgData name="Aaron J Masino" userId="2136f450-c1a6-467a-901d-8891005589d6" providerId="ADAL" clId="{ACC460FB-EDC5-55C8-B349-F928A764A37C}" dt="2025-10-08T14:13:01.332" v="8293" actId="164"/>
          <ac:grpSpMkLst>
            <pc:docMk/>
            <pc:sldMk cId="2217321482" sldId="899"/>
            <ac:grpSpMk id="6" creationId="{E9E96E48-5444-0455-5FD9-A76C7188B387}"/>
          </ac:grpSpMkLst>
        </pc:grpChg>
        <pc:grpChg chg="add">
          <ac:chgData name="Aaron J Masino" userId="2136f450-c1a6-467a-901d-8891005589d6" providerId="ADAL" clId="{ACC460FB-EDC5-55C8-B349-F928A764A37C}" dt="2025-10-08T14:13:22.255" v="8303" actId="164"/>
          <ac:grpSpMkLst>
            <pc:docMk/>
            <pc:sldMk cId="2217321482" sldId="899"/>
            <ac:grpSpMk id="8" creationId="{0F144A0E-EFFB-6566-41AE-AE8162271A94}"/>
          </ac:grpSpMkLst>
        </pc:grpChg>
        <pc:picChg chg="add mod">
          <ac:chgData name="Aaron J Masino" userId="2136f450-c1a6-467a-901d-8891005589d6" providerId="ADAL" clId="{ACC460FB-EDC5-55C8-B349-F928A764A37C}" dt="2025-10-08T14:12:39.891" v="8289" actId="1076"/>
          <ac:picMkLst>
            <pc:docMk/>
            <pc:sldMk cId="2217321482" sldId="899"/>
            <ac:picMk id="4" creationId="{8056BCE7-B614-3F89-D42B-7662F1D49F1D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19:26:38.510" v="10808"/>
        <pc:sldMkLst>
          <pc:docMk/>
          <pc:sldMk cId="3293920985" sldId="900"/>
        </pc:sldMkLst>
        <pc:spChg chg="mod">
          <ac:chgData name="Aaron J Masino" userId="2136f450-c1a6-467a-901d-8891005589d6" providerId="ADAL" clId="{ACC460FB-EDC5-55C8-B349-F928A764A37C}" dt="2025-10-08T17:21:51.019" v="9023" actId="114"/>
          <ac:spMkLst>
            <pc:docMk/>
            <pc:sldMk cId="3293920985" sldId="900"/>
            <ac:spMk id="3" creationId="{0BF06EF5-35E0-31EC-BBB8-DD98ED158FD0}"/>
          </ac:spMkLst>
        </pc:spChg>
        <pc:spChg chg="add mod">
          <ac:chgData name="Aaron J Masino" userId="2136f450-c1a6-467a-901d-8891005589d6" providerId="ADAL" clId="{ACC460FB-EDC5-55C8-B349-F928A764A37C}" dt="2025-10-08T17:24:41.670" v="9103" actId="1076"/>
          <ac:spMkLst>
            <pc:docMk/>
            <pc:sldMk cId="3293920985" sldId="900"/>
            <ac:spMk id="10" creationId="{B240E46F-D93B-5E7C-89EB-A40E2D3BBAAD}"/>
          </ac:spMkLst>
        </pc:spChg>
        <pc:spChg chg="add mod">
          <ac:chgData name="Aaron J Masino" userId="2136f450-c1a6-467a-901d-8891005589d6" providerId="ADAL" clId="{ACC460FB-EDC5-55C8-B349-F928A764A37C}" dt="2025-10-08T17:24:30.244" v="9099" actId="20577"/>
          <ac:spMkLst>
            <pc:docMk/>
            <pc:sldMk cId="3293920985" sldId="900"/>
            <ac:spMk id="11" creationId="{5ED910D9-B225-F9B2-B8A1-C98F32F5B889}"/>
          </ac:spMkLst>
        </pc:spChg>
        <pc:spChg chg="add mod">
          <ac:chgData name="Aaron J Masino" userId="2136f450-c1a6-467a-901d-8891005589d6" providerId="ADAL" clId="{ACC460FB-EDC5-55C8-B349-F928A764A37C}" dt="2025-10-08T15:26:19.071" v="8799" actId="1582"/>
          <ac:spMkLst>
            <pc:docMk/>
            <pc:sldMk cId="3293920985" sldId="900"/>
            <ac:spMk id="12" creationId="{40FA075F-D563-4DB0-7AD5-01F9702BBAC8}"/>
          </ac:spMkLst>
        </pc:spChg>
        <pc:spChg chg="add mod">
          <ac:chgData name="Aaron J Masino" userId="2136f450-c1a6-467a-901d-8891005589d6" providerId="ADAL" clId="{ACC460FB-EDC5-55C8-B349-F928A764A37C}" dt="2025-10-08T15:27:55.817" v="9012" actId="20577"/>
          <ac:spMkLst>
            <pc:docMk/>
            <pc:sldMk cId="3293920985" sldId="900"/>
            <ac:spMk id="13" creationId="{2D2B922D-ED3C-9BA8-8488-324B3D4C413F}"/>
          </ac:spMkLst>
        </pc:spChg>
        <pc:spChg chg="add mod">
          <ac:chgData name="Aaron J Masino" userId="2136f450-c1a6-467a-901d-8891005589d6" providerId="ADAL" clId="{ACC460FB-EDC5-55C8-B349-F928A764A37C}" dt="2025-10-08T19:26:38.510" v="10808"/>
          <ac:spMkLst>
            <pc:docMk/>
            <pc:sldMk cId="3293920985" sldId="900"/>
            <ac:spMk id="14" creationId="{F7F875FF-81A2-7180-A708-1D5CBD133F64}"/>
          </ac:spMkLst>
        </pc:spChg>
        <pc:grpChg chg="mod">
          <ac:chgData name="Aaron J Masino" userId="2136f450-c1a6-467a-901d-8891005589d6" providerId="ADAL" clId="{ACC460FB-EDC5-55C8-B349-F928A764A37C}" dt="2025-10-08T14:13:59.647" v="8309" actId="1076"/>
          <ac:grpSpMkLst>
            <pc:docMk/>
            <pc:sldMk cId="3293920985" sldId="900"/>
            <ac:grpSpMk id="8" creationId="{8F2B08D8-C9E0-6D16-561B-C68767C55000}"/>
          </ac:grpSpMkLst>
        </pc:grpChg>
      </pc:sldChg>
      <pc:sldChg chg="addSp delSp modSp add mod">
        <pc:chgData name="Aaron J Masino" userId="2136f450-c1a6-467a-901d-8891005589d6" providerId="ADAL" clId="{ACC460FB-EDC5-55C8-B349-F928A764A37C}" dt="2025-10-08T19:26:00.350" v="10794" actId="1076"/>
        <pc:sldMkLst>
          <pc:docMk/>
          <pc:sldMk cId="3668343524" sldId="901"/>
        </pc:sldMkLst>
        <pc:spChg chg="mod">
          <ac:chgData name="Aaron J Masino" userId="2136f450-c1a6-467a-901d-8891005589d6" providerId="ADAL" clId="{ACC460FB-EDC5-55C8-B349-F928A764A37C}" dt="2025-10-08T17:28:42.993" v="9181"/>
          <ac:spMkLst>
            <pc:docMk/>
            <pc:sldMk cId="3668343524" sldId="901"/>
            <ac:spMk id="3" creationId="{7AF2F312-6127-63D3-7499-806199782E75}"/>
          </ac:spMkLst>
        </pc:spChg>
        <pc:spChg chg="mod">
          <ac:chgData name="Aaron J Masino" userId="2136f450-c1a6-467a-901d-8891005589d6" providerId="ADAL" clId="{ACC460FB-EDC5-55C8-B349-F928A764A37C}" dt="2025-10-08T19:26:00.350" v="10794" actId="1076"/>
          <ac:spMkLst>
            <pc:docMk/>
            <pc:sldMk cId="3668343524" sldId="901"/>
            <ac:spMk id="9" creationId="{DDDA84BB-B976-7F87-B5EC-2869A7F56128}"/>
          </ac:spMkLst>
        </pc:spChg>
        <pc:spChg chg="mod">
          <ac:chgData name="Aaron J Masino" userId="2136f450-c1a6-467a-901d-8891005589d6" providerId="ADAL" clId="{ACC460FB-EDC5-55C8-B349-F928A764A37C}" dt="2025-10-08T17:30:07.130" v="9239" actId="14100"/>
          <ac:spMkLst>
            <pc:docMk/>
            <pc:sldMk cId="3668343524" sldId="901"/>
            <ac:spMk id="10" creationId="{CB49A2DB-A3C9-3C10-1281-A90433B6A844}"/>
          </ac:spMkLst>
        </pc:spChg>
        <pc:spChg chg="mod">
          <ac:chgData name="Aaron J Masino" userId="2136f450-c1a6-467a-901d-8891005589d6" providerId="ADAL" clId="{ACC460FB-EDC5-55C8-B349-F928A764A37C}" dt="2025-10-08T18:01:02.199" v="9475" actId="20577"/>
          <ac:spMkLst>
            <pc:docMk/>
            <pc:sldMk cId="3668343524" sldId="901"/>
            <ac:spMk id="13" creationId="{40EBCF57-648A-4941-0030-688CB3FD4095}"/>
          </ac:spMkLst>
        </pc:spChg>
        <pc:spChg chg="add mod">
          <ac:chgData name="Aaron J Masino" userId="2136f450-c1a6-467a-901d-8891005589d6" providerId="ADAL" clId="{ACC460FB-EDC5-55C8-B349-F928A764A37C}" dt="2025-10-08T17:29:55.726" v="9235" actId="1076"/>
          <ac:spMkLst>
            <pc:docMk/>
            <pc:sldMk cId="3668343524" sldId="901"/>
            <ac:spMk id="14" creationId="{1FDB9324-92EF-6D8C-DFE2-670E7A6CB2BF}"/>
          </ac:spMkLst>
        </pc:spChg>
        <pc:cxnChg chg="add mod">
          <ac:chgData name="Aaron J Masino" userId="2136f450-c1a6-467a-901d-8891005589d6" providerId="ADAL" clId="{ACC460FB-EDC5-55C8-B349-F928A764A37C}" dt="2025-10-08T17:29:58.178" v="9236" actId="14100"/>
          <ac:cxnSpMkLst>
            <pc:docMk/>
            <pc:sldMk cId="3668343524" sldId="901"/>
            <ac:cxnSpMk id="16" creationId="{3D57F28C-9552-1707-3299-F1A52CB9924E}"/>
          </ac:cxnSpMkLst>
        </pc:cxnChg>
        <pc:cxnChg chg="add mod">
          <ac:chgData name="Aaron J Masino" userId="2136f450-c1a6-467a-901d-8891005589d6" providerId="ADAL" clId="{ACC460FB-EDC5-55C8-B349-F928A764A37C}" dt="2025-10-08T17:30:11.951" v="9241" actId="14100"/>
          <ac:cxnSpMkLst>
            <pc:docMk/>
            <pc:sldMk cId="3668343524" sldId="901"/>
            <ac:cxnSpMk id="18" creationId="{FEFA9D1C-B2AF-BDE2-6933-1523C2D3CF49}"/>
          </ac:cxnSpMkLst>
        </pc:cxnChg>
      </pc:sldChg>
      <pc:sldChg chg="addSp delSp modSp add mod ord">
        <pc:chgData name="Aaron J Masino" userId="2136f450-c1a6-467a-901d-8891005589d6" providerId="ADAL" clId="{ACC460FB-EDC5-55C8-B349-F928A764A37C}" dt="2025-10-08T19:26:46.716" v="10810"/>
        <pc:sldMkLst>
          <pc:docMk/>
          <pc:sldMk cId="2174886138" sldId="902"/>
        </pc:sldMkLst>
        <pc:spChg chg="mod">
          <ac:chgData name="Aaron J Masino" userId="2136f450-c1a6-467a-901d-8891005589d6" providerId="ADAL" clId="{ACC460FB-EDC5-55C8-B349-F928A764A37C}" dt="2025-10-08T18:02:05.732" v="9534" actId="20577"/>
          <ac:spMkLst>
            <pc:docMk/>
            <pc:sldMk cId="2174886138" sldId="902"/>
            <ac:spMk id="3" creationId="{2962C7EC-C2B0-0E47-94C2-3F368D5B1803}"/>
          </ac:spMkLst>
        </pc:spChg>
        <pc:spChg chg="mod">
          <ac:chgData name="Aaron J Masino" userId="2136f450-c1a6-467a-901d-8891005589d6" providerId="ADAL" clId="{ACC460FB-EDC5-55C8-B349-F928A764A37C}" dt="2025-10-08T18:03:36.415" v="9640" actId="20577"/>
          <ac:spMkLst>
            <pc:docMk/>
            <pc:sldMk cId="2174886138" sldId="902"/>
            <ac:spMk id="7" creationId="{62E77927-0A6D-8CF2-8589-EF032A187A71}"/>
          </ac:spMkLst>
        </pc:spChg>
        <pc:spChg chg="add mod">
          <ac:chgData name="Aaron J Masino" userId="2136f450-c1a6-467a-901d-8891005589d6" providerId="ADAL" clId="{ACC460FB-EDC5-55C8-B349-F928A764A37C}" dt="2025-10-08T18:03:53.046" v="9644" actId="207"/>
          <ac:spMkLst>
            <pc:docMk/>
            <pc:sldMk cId="2174886138" sldId="902"/>
            <ac:spMk id="8" creationId="{93804094-E115-4FF5-B24E-F5613FC7B3CD}"/>
          </ac:spMkLst>
        </pc:spChg>
        <pc:spChg chg="add mod">
          <ac:chgData name="Aaron J Masino" userId="2136f450-c1a6-467a-901d-8891005589d6" providerId="ADAL" clId="{ACC460FB-EDC5-55C8-B349-F928A764A37C}" dt="2025-10-08T19:26:46.716" v="10810"/>
          <ac:spMkLst>
            <pc:docMk/>
            <pc:sldMk cId="2174886138" sldId="902"/>
            <ac:spMk id="10" creationId="{3EDA0776-2101-B43F-0F84-BB0B23B86F06}"/>
          </ac:spMkLst>
        </pc:spChg>
        <pc:grpChg chg="add">
          <ac:chgData name="Aaron J Masino" userId="2136f450-c1a6-467a-901d-8891005589d6" providerId="ADAL" clId="{ACC460FB-EDC5-55C8-B349-F928A764A37C}" dt="2025-10-08T18:03:57.269" v="9645" actId="164"/>
          <ac:grpSpMkLst>
            <pc:docMk/>
            <pc:sldMk cId="2174886138" sldId="902"/>
            <ac:grpSpMk id="9" creationId="{7A02A93E-4F77-CE6D-ACDA-7ED518B4A8EB}"/>
          </ac:grpSpMkLst>
        </pc:grpChg>
        <pc:picChg chg="add mod">
          <ac:chgData name="Aaron J Masino" userId="2136f450-c1a6-467a-901d-8891005589d6" providerId="ADAL" clId="{ACC460FB-EDC5-55C8-B349-F928A764A37C}" dt="2025-10-08T18:03:05.797" v="9538" actId="1076"/>
          <ac:picMkLst>
            <pc:docMk/>
            <pc:sldMk cId="2174886138" sldId="902"/>
            <ac:picMk id="6" creationId="{6D537494-4C21-43B1-49E0-A40C60CCCABD}"/>
          </ac:picMkLst>
        </pc:picChg>
      </pc:sldChg>
      <pc:sldChg chg="add del">
        <pc:chgData name="Aaron J Masino" userId="2136f450-c1a6-467a-901d-8891005589d6" providerId="ADAL" clId="{ACC460FB-EDC5-55C8-B349-F928A764A37C}" dt="2025-10-08T17:20:58.271" v="9015" actId="2696"/>
        <pc:sldMkLst>
          <pc:docMk/>
          <pc:sldMk cId="4031952781" sldId="902"/>
        </pc:sldMkLst>
      </pc:sldChg>
      <pc:sldChg chg="addSp modSp new mod modNotesTx">
        <pc:chgData name="Aaron J Masino" userId="2136f450-c1a6-467a-901d-8891005589d6" providerId="ADAL" clId="{ACC460FB-EDC5-55C8-B349-F928A764A37C}" dt="2025-10-27T21:36:19.975" v="13352" actId="20577"/>
        <pc:sldMkLst>
          <pc:docMk/>
          <pc:sldMk cId="2603643649" sldId="903"/>
        </pc:sldMkLst>
        <pc:spChg chg="mod">
          <ac:chgData name="Aaron J Masino" userId="2136f450-c1a6-467a-901d-8891005589d6" providerId="ADAL" clId="{ACC460FB-EDC5-55C8-B349-F928A764A37C}" dt="2025-10-08T18:43:49.632" v="9679" actId="20577"/>
          <ac:spMkLst>
            <pc:docMk/>
            <pc:sldMk cId="2603643649" sldId="903"/>
            <ac:spMk id="2" creationId="{2243BCE4-7019-5340-48CB-15DCBE1B4EB0}"/>
          </ac:spMkLst>
        </pc:spChg>
        <pc:spChg chg="mod">
          <ac:chgData name="Aaron J Masino" userId="2136f450-c1a6-467a-901d-8891005589d6" providerId="ADAL" clId="{ACC460FB-EDC5-55C8-B349-F928A764A37C}" dt="2025-10-27T21:36:19.975" v="13352" actId="20577"/>
          <ac:spMkLst>
            <pc:docMk/>
            <pc:sldMk cId="2603643649" sldId="903"/>
            <ac:spMk id="3" creationId="{F730BE82-4DFB-4106-D9C8-BEB41865AF95}"/>
          </ac:spMkLst>
        </pc:spChg>
        <pc:spChg chg="add mod">
          <ac:chgData name="Aaron J Masino" userId="2136f450-c1a6-467a-901d-8891005589d6" providerId="ADAL" clId="{ACC460FB-EDC5-55C8-B349-F928A764A37C}" dt="2025-10-08T19:05:54.439" v="10138" actId="1076"/>
          <ac:spMkLst>
            <pc:docMk/>
            <pc:sldMk cId="2603643649" sldId="903"/>
            <ac:spMk id="4" creationId="{D3E41708-1228-4B4B-6621-F058D2278F26}"/>
          </ac:spMkLst>
        </pc:spChg>
        <pc:spChg chg="add mod">
          <ac:chgData name="Aaron J Masino" userId="2136f450-c1a6-467a-901d-8891005589d6" providerId="ADAL" clId="{ACC460FB-EDC5-55C8-B349-F928A764A37C}" dt="2025-10-08T19:05:50.819" v="10137" actId="1076"/>
          <ac:spMkLst>
            <pc:docMk/>
            <pc:sldMk cId="2603643649" sldId="903"/>
            <ac:spMk id="5" creationId="{0F4389A0-0A4B-047B-25AF-723078CF30D7}"/>
          </ac:spMkLst>
        </pc:spChg>
        <pc:spChg chg="add mod">
          <ac:chgData name="Aaron J Masino" userId="2136f450-c1a6-467a-901d-8891005589d6" providerId="ADAL" clId="{ACC460FB-EDC5-55C8-B349-F928A764A37C}" dt="2025-10-08T19:09:39.659" v="10288" actId="1076"/>
          <ac:spMkLst>
            <pc:docMk/>
            <pc:sldMk cId="2603643649" sldId="903"/>
            <ac:spMk id="7" creationId="{A776FFCB-5688-EA6F-4681-75742CF76630}"/>
          </ac:spMkLst>
        </pc:spChg>
        <pc:spChg chg="add mod">
          <ac:chgData name="Aaron J Masino" userId="2136f450-c1a6-467a-901d-8891005589d6" providerId="ADAL" clId="{ACC460FB-EDC5-55C8-B349-F928A764A37C}" dt="2025-10-08T19:26:50.963" v="10811"/>
          <ac:spMkLst>
            <pc:docMk/>
            <pc:sldMk cId="2603643649" sldId="903"/>
            <ac:spMk id="8" creationId="{C4D81876-EF24-382F-D703-C526D047905B}"/>
          </ac:spMkLst>
        </pc:spChg>
        <pc:picChg chg="add mod">
          <ac:chgData name="Aaron J Masino" userId="2136f450-c1a6-467a-901d-8891005589d6" providerId="ADAL" clId="{ACC460FB-EDC5-55C8-B349-F928A764A37C}" dt="2025-10-08T19:06:56.896" v="10144" actId="1076"/>
          <ac:picMkLst>
            <pc:docMk/>
            <pc:sldMk cId="2603643649" sldId="903"/>
            <ac:picMk id="6" creationId="{6B01DF0D-B049-4C92-4751-8139A9FBC3FE}"/>
          </ac:picMkLst>
        </pc:picChg>
      </pc:sldChg>
      <pc:sldChg chg="modSp new mod">
        <pc:chgData name="Aaron J Masino" userId="2136f450-c1a6-467a-901d-8891005589d6" providerId="ADAL" clId="{ACC460FB-EDC5-55C8-B349-F928A764A37C}" dt="2025-10-08T19:52:31.302" v="11072" actId="20577"/>
        <pc:sldMkLst>
          <pc:docMk/>
          <pc:sldMk cId="3916208562" sldId="904"/>
        </pc:sldMkLst>
        <pc:spChg chg="mod">
          <ac:chgData name="Aaron J Masino" userId="2136f450-c1a6-467a-901d-8891005589d6" providerId="ADAL" clId="{ACC460FB-EDC5-55C8-B349-F928A764A37C}" dt="2025-10-08T19:11:10.981" v="10313" actId="20577"/>
          <ac:spMkLst>
            <pc:docMk/>
            <pc:sldMk cId="3916208562" sldId="904"/>
            <ac:spMk id="2" creationId="{08BCB9C4-9D76-8F6F-B5FD-206B34115911}"/>
          </ac:spMkLst>
        </pc:spChg>
        <pc:spChg chg="mod">
          <ac:chgData name="Aaron J Masino" userId="2136f450-c1a6-467a-901d-8891005589d6" providerId="ADAL" clId="{ACC460FB-EDC5-55C8-B349-F928A764A37C}" dt="2025-10-08T19:52:31.302" v="11072" actId="20577"/>
          <ac:spMkLst>
            <pc:docMk/>
            <pc:sldMk cId="3916208562" sldId="904"/>
            <ac:spMk id="3" creationId="{FA7A10C1-DAC3-5CE7-7625-BF12F4A477FA}"/>
          </ac:spMkLst>
        </pc:spChg>
      </pc:sldChg>
      <pc:sldChg chg="modSp add mod ord">
        <pc:chgData name="Aaron J Masino" userId="2136f450-c1a6-467a-901d-8891005589d6" providerId="ADAL" clId="{ACC460FB-EDC5-55C8-B349-F928A764A37C}" dt="2025-10-27T21:40:36.425" v="13372" actId="313"/>
        <pc:sldMkLst>
          <pc:docMk/>
          <pc:sldMk cId="705826475" sldId="905"/>
        </pc:sldMkLst>
        <pc:spChg chg="mod">
          <ac:chgData name="Aaron J Masino" userId="2136f450-c1a6-467a-901d-8891005589d6" providerId="ADAL" clId="{ACC460FB-EDC5-55C8-B349-F928A764A37C}" dt="2025-10-27T21:40:36.425" v="13372" actId="313"/>
          <ac:spMkLst>
            <pc:docMk/>
            <pc:sldMk cId="705826475" sldId="905"/>
            <ac:spMk id="3" creationId="{2881B7B8-C518-23A1-A7A4-BB890389ABC5}"/>
          </ac:spMkLst>
        </pc:spChg>
      </pc:sldChg>
      <pc:sldChg chg="addSp modSp new mod">
        <pc:chgData name="Aaron J Masino" userId="2136f450-c1a6-467a-901d-8891005589d6" providerId="ADAL" clId="{ACC460FB-EDC5-55C8-B349-F928A764A37C}" dt="2025-10-08T19:56:16.296" v="11302"/>
        <pc:sldMkLst>
          <pc:docMk/>
          <pc:sldMk cId="3923143344" sldId="906"/>
        </pc:sldMkLst>
        <pc:spChg chg="mod">
          <ac:chgData name="Aaron J Masino" userId="2136f450-c1a6-467a-901d-8891005589d6" providerId="ADAL" clId="{ACC460FB-EDC5-55C8-B349-F928A764A37C}" dt="2025-10-08T19:53:56.015" v="11115" actId="20577"/>
          <ac:spMkLst>
            <pc:docMk/>
            <pc:sldMk cId="3923143344" sldId="906"/>
            <ac:spMk id="2" creationId="{FB882CA9-82A9-A14A-2A8C-4D1FABE4ABD3}"/>
          </ac:spMkLst>
        </pc:spChg>
        <pc:spChg chg="mod">
          <ac:chgData name="Aaron J Masino" userId="2136f450-c1a6-467a-901d-8891005589d6" providerId="ADAL" clId="{ACC460FB-EDC5-55C8-B349-F928A764A37C}" dt="2025-10-08T19:54:40.654" v="11202" actId="14100"/>
          <ac:spMkLst>
            <pc:docMk/>
            <pc:sldMk cId="3923143344" sldId="906"/>
            <ac:spMk id="3" creationId="{A98486F7-CA6D-19A2-DD47-4FE55306096B}"/>
          </ac:spMkLst>
        </pc:spChg>
        <pc:spChg chg="add mod">
          <ac:chgData name="Aaron J Masino" userId="2136f450-c1a6-467a-901d-8891005589d6" providerId="ADAL" clId="{ACC460FB-EDC5-55C8-B349-F928A764A37C}" dt="2025-10-08T19:56:02.247" v="11301" actId="1076"/>
          <ac:spMkLst>
            <pc:docMk/>
            <pc:sldMk cId="3923143344" sldId="906"/>
            <ac:spMk id="5" creationId="{7F5DE3BB-E854-694F-DEA7-600B31C1A214}"/>
          </ac:spMkLst>
        </pc:spChg>
        <pc:spChg chg="add mod">
          <ac:chgData name="Aaron J Masino" userId="2136f450-c1a6-467a-901d-8891005589d6" providerId="ADAL" clId="{ACC460FB-EDC5-55C8-B349-F928A764A37C}" dt="2025-10-08T19:56:16.296" v="11302"/>
          <ac:spMkLst>
            <pc:docMk/>
            <pc:sldMk cId="3923143344" sldId="906"/>
            <ac:spMk id="6" creationId="{C46780D9-5EB4-5493-3416-B2E534926624}"/>
          </ac:spMkLst>
        </pc:spChg>
        <pc:picChg chg="add mod">
          <ac:chgData name="Aaron J Masino" userId="2136f450-c1a6-467a-901d-8891005589d6" providerId="ADAL" clId="{ACC460FB-EDC5-55C8-B349-F928A764A37C}" dt="2025-10-08T19:55:11.929" v="11204" actId="1076"/>
          <ac:picMkLst>
            <pc:docMk/>
            <pc:sldMk cId="3923143344" sldId="906"/>
            <ac:picMk id="4" creationId="{E801F7DF-C974-1E06-9449-9C2FB9EE3504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20:00:41.556" v="11627" actId="11529"/>
        <pc:sldMkLst>
          <pc:docMk/>
          <pc:sldMk cId="1490400881" sldId="907"/>
        </pc:sldMkLst>
        <pc:spChg chg="mod">
          <ac:chgData name="Aaron J Masino" userId="2136f450-c1a6-467a-901d-8891005589d6" providerId="ADAL" clId="{ACC460FB-EDC5-55C8-B349-F928A764A37C}" dt="2025-10-08T19:59:16.905" v="11615" actId="20577"/>
          <ac:spMkLst>
            <pc:docMk/>
            <pc:sldMk cId="1490400881" sldId="907"/>
            <ac:spMk id="3" creationId="{04CB840A-0E13-23E9-EE78-D0924F236CB3}"/>
          </ac:spMkLst>
        </pc:spChg>
        <pc:spChg chg="add">
          <ac:chgData name="Aaron J Masino" userId="2136f450-c1a6-467a-901d-8891005589d6" providerId="ADAL" clId="{ACC460FB-EDC5-55C8-B349-F928A764A37C}" dt="2025-10-08T20:00:41.556" v="11627" actId="11529"/>
          <ac:spMkLst>
            <pc:docMk/>
            <pc:sldMk cId="1490400881" sldId="907"/>
            <ac:spMk id="9" creationId="{FEB7FCE9-1CF3-FCFE-BF77-855EE2542FA9}"/>
          </ac:spMkLst>
        </pc:spChg>
        <pc:picChg chg="add mod">
          <ac:chgData name="Aaron J Masino" userId="2136f450-c1a6-467a-901d-8891005589d6" providerId="ADAL" clId="{ACC460FB-EDC5-55C8-B349-F928A764A37C}" dt="2025-10-08T20:00:28.282" v="11626" actId="1076"/>
          <ac:picMkLst>
            <pc:docMk/>
            <pc:sldMk cId="1490400881" sldId="907"/>
            <ac:picMk id="7" creationId="{A7712765-0044-E35B-E393-8CAAB028FC0F}"/>
          </ac:picMkLst>
        </pc:picChg>
        <pc:picChg chg="add mod">
          <ac:chgData name="Aaron J Masino" userId="2136f450-c1a6-467a-901d-8891005589d6" providerId="ADAL" clId="{ACC460FB-EDC5-55C8-B349-F928A764A37C}" dt="2025-10-08T20:00:20.652" v="11623" actId="1076"/>
          <ac:picMkLst>
            <pc:docMk/>
            <pc:sldMk cId="1490400881" sldId="907"/>
            <ac:picMk id="8" creationId="{E4AC51DA-78CD-F825-E1C0-90643F990E61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20:03:13.135" v="11824" actId="20577"/>
        <pc:sldMkLst>
          <pc:docMk/>
          <pc:sldMk cId="313808417" sldId="908"/>
        </pc:sldMkLst>
        <pc:spChg chg="mod">
          <ac:chgData name="Aaron J Masino" userId="2136f450-c1a6-467a-901d-8891005589d6" providerId="ADAL" clId="{ACC460FB-EDC5-55C8-B349-F928A764A37C}" dt="2025-10-08T20:01:04.964" v="11629" actId="20577"/>
          <ac:spMkLst>
            <pc:docMk/>
            <pc:sldMk cId="313808417" sldId="908"/>
            <ac:spMk id="3" creationId="{4F39DD4F-5F83-DC7A-385C-3EB48A3D8B2C}"/>
          </ac:spMkLst>
        </pc:spChg>
        <pc:spChg chg="add mod">
          <ac:chgData name="Aaron J Masino" userId="2136f450-c1a6-467a-901d-8891005589d6" providerId="ADAL" clId="{ACC460FB-EDC5-55C8-B349-F928A764A37C}" dt="2025-10-08T20:03:13.135" v="11824" actId="20577"/>
          <ac:spMkLst>
            <pc:docMk/>
            <pc:sldMk cId="313808417" sldId="908"/>
            <ac:spMk id="5" creationId="{D07935C5-AB02-4E17-6116-568D6220E95E}"/>
          </ac:spMkLst>
        </pc:spChg>
        <pc:picChg chg="add mod">
          <ac:chgData name="Aaron J Masino" userId="2136f450-c1a6-467a-901d-8891005589d6" providerId="ADAL" clId="{ACC460FB-EDC5-55C8-B349-F928A764A37C}" dt="2025-10-08T20:01:43.373" v="11636" actId="1076"/>
          <ac:picMkLst>
            <pc:docMk/>
            <pc:sldMk cId="313808417" sldId="908"/>
            <ac:picMk id="4" creationId="{1834F73F-0C37-A3AE-3952-2541F4A97ADD}"/>
          </ac:picMkLst>
        </pc:picChg>
        <pc:picChg chg="mod">
          <ac:chgData name="Aaron J Masino" userId="2136f450-c1a6-467a-901d-8891005589d6" providerId="ADAL" clId="{ACC460FB-EDC5-55C8-B349-F928A764A37C}" dt="2025-10-08T20:01:13.928" v="11630" actId="1076"/>
          <ac:picMkLst>
            <pc:docMk/>
            <pc:sldMk cId="313808417" sldId="908"/>
            <ac:picMk id="7" creationId="{9727E8EE-D99E-AB0A-B6E6-5913C772D8BB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20:11:52.329" v="12244" actId="20577"/>
        <pc:sldMkLst>
          <pc:docMk/>
          <pc:sldMk cId="2758003930" sldId="909"/>
        </pc:sldMkLst>
        <pc:spChg chg="mod">
          <ac:chgData name="Aaron J Masino" userId="2136f450-c1a6-467a-901d-8891005589d6" providerId="ADAL" clId="{ACC460FB-EDC5-55C8-B349-F928A764A37C}" dt="2025-10-08T20:11:52.329" v="12244" actId="20577"/>
          <ac:spMkLst>
            <pc:docMk/>
            <pc:sldMk cId="2758003930" sldId="909"/>
            <ac:spMk id="5" creationId="{37AD16E3-AB57-0598-1DF5-65AADEFE13E8}"/>
          </ac:spMkLst>
        </pc:spChg>
        <pc:picChg chg="add mod">
          <ac:chgData name="Aaron J Masino" userId="2136f450-c1a6-467a-901d-8891005589d6" providerId="ADAL" clId="{ACC460FB-EDC5-55C8-B349-F928A764A37C}" dt="2025-10-08T20:05:04.263" v="11830" actId="1076"/>
          <ac:picMkLst>
            <pc:docMk/>
            <pc:sldMk cId="2758003930" sldId="909"/>
            <ac:picMk id="8" creationId="{E305F771-AFBB-43BB-9465-42E9D39C9F59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20:12:41.618" v="12310" actId="20577"/>
        <pc:sldMkLst>
          <pc:docMk/>
          <pc:sldMk cId="889300940" sldId="910"/>
        </pc:sldMkLst>
        <pc:spChg chg="mod">
          <ac:chgData name="Aaron J Masino" userId="2136f450-c1a6-467a-901d-8891005589d6" providerId="ADAL" clId="{ACC460FB-EDC5-55C8-B349-F928A764A37C}" dt="2025-10-08T20:12:41.618" v="12310" actId="20577"/>
          <ac:spMkLst>
            <pc:docMk/>
            <pc:sldMk cId="889300940" sldId="910"/>
            <ac:spMk id="5" creationId="{4FCCE6BC-F34A-E412-9603-0E42BA803DF2}"/>
          </ac:spMkLst>
        </pc:spChg>
        <pc:picChg chg="add mod">
          <ac:chgData name="Aaron J Masino" userId="2136f450-c1a6-467a-901d-8891005589d6" providerId="ADAL" clId="{ACC460FB-EDC5-55C8-B349-F928A764A37C}" dt="2025-10-08T20:07:40.046" v="11983" actId="1076"/>
          <ac:picMkLst>
            <pc:docMk/>
            <pc:sldMk cId="889300940" sldId="910"/>
            <ac:picMk id="7" creationId="{2CBF119D-791F-DD11-A38F-B24DFA0ABED4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20:18:04.724" v="12727" actId="20577"/>
        <pc:sldMkLst>
          <pc:docMk/>
          <pc:sldMk cId="1955288056" sldId="911"/>
        </pc:sldMkLst>
        <pc:spChg chg="mod">
          <ac:chgData name="Aaron J Masino" userId="2136f450-c1a6-467a-901d-8891005589d6" providerId="ADAL" clId="{ACC460FB-EDC5-55C8-B349-F928A764A37C}" dt="2025-10-08T20:18:04.724" v="12727" actId="20577"/>
          <ac:spMkLst>
            <pc:docMk/>
            <pc:sldMk cId="1955288056" sldId="911"/>
            <ac:spMk id="5" creationId="{7345137A-C7D2-BCBC-BC03-E848A4E1937F}"/>
          </ac:spMkLst>
        </pc:spChg>
        <pc:picChg chg="add mod">
          <ac:chgData name="Aaron J Masino" userId="2136f450-c1a6-467a-901d-8891005589d6" providerId="ADAL" clId="{ACC460FB-EDC5-55C8-B349-F928A764A37C}" dt="2025-10-08T20:13:34.357" v="12316" actId="1076"/>
          <ac:picMkLst>
            <pc:docMk/>
            <pc:sldMk cId="1955288056" sldId="911"/>
            <ac:picMk id="8" creationId="{41FCB499-C898-6345-09C0-0219F45F9D0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20:19:51.223" v="12814" actId="20577"/>
        <pc:sldMkLst>
          <pc:docMk/>
          <pc:sldMk cId="2997836979" sldId="912"/>
        </pc:sldMkLst>
        <pc:spChg chg="mod">
          <ac:chgData name="Aaron J Masino" userId="2136f450-c1a6-467a-901d-8891005589d6" providerId="ADAL" clId="{ACC460FB-EDC5-55C8-B349-F928A764A37C}" dt="2025-10-08T20:19:51.223" v="12814" actId="20577"/>
          <ac:spMkLst>
            <pc:docMk/>
            <pc:sldMk cId="2997836979" sldId="912"/>
            <ac:spMk id="5" creationId="{8DCF29A0-1E8C-0046-05C5-32C8E42D1AA5}"/>
          </ac:spMkLst>
        </pc:spChg>
        <pc:picChg chg="add mod">
          <ac:chgData name="Aaron J Masino" userId="2136f450-c1a6-467a-901d-8891005589d6" providerId="ADAL" clId="{ACC460FB-EDC5-55C8-B349-F928A764A37C}" dt="2025-10-08T20:17:29.322" v="12673" actId="1076"/>
          <ac:picMkLst>
            <pc:docMk/>
            <pc:sldMk cId="2997836979" sldId="912"/>
            <ac:picMk id="9" creationId="{1D12AC75-139C-C7B9-4135-9E5CC5C9A65A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20:22:24.483" v="12936" actId="20577"/>
        <pc:sldMkLst>
          <pc:docMk/>
          <pc:sldMk cId="1531971589" sldId="913"/>
        </pc:sldMkLst>
        <pc:spChg chg="mod">
          <ac:chgData name="Aaron J Masino" userId="2136f450-c1a6-467a-901d-8891005589d6" providerId="ADAL" clId="{ACC460FB-EDC5-55C8-B349-F928A764A37C}" dt="2025-10-08T20:22:24.483" v="12936" actId="20577"/>
          <ac:spMkLst>
            <pc:docMk/>
            <pc:sldMk cId="1531971589" sldId="913"/>
            <ac:spMk id="5" creationId="{FD5FF49B-608F-1F8A-97BF-B62C5D3D0BDA}"/>
          </ac:spMkLst>
        </pc:spChg>
        <pc:picChg chg="add mod">
          <ac:chgData name="Aaron J Masino" userId="2136f450-c1a6-467a-901d-8891005589d6" providerId="ADAL" clId="{ACC460FB-EDC5-55C8-B349-F928A764A37C}" dt="2025-10-08T20:20:44.030" v="12823" actId="1076"/>
          <ac:picMkLst>
            <pc:docMk/>
            <pc:sldMk cId="1531971589" sldId="913"/>
            <ac:picMk id="8" creationId="{CD766115-52B8-AF5A-4FF9-893CD50D648C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8T20:23:27.960" v="12981" actId="20577"/>
        <pc:sldMkLst>
          <pc:docMk/>
          <pc:sldMk cId="2686775722" sldId="914"/>
        </pc:sldMkLst>
        <pc:spChg chg="mod">
          <ac:chgData name="Aaron J Masino" userId="2136f450-c1a6-467a-901d-8891005589d6" providerId="ADAL" clId="{ACC460FB-EDC5-55C8-B349-F928A764A37C}" dt="2025-10-08T20:23:27.960" v="12981" actId="20577"/>
          <ac:spMkLst>
            <pc:docMk/>
            <pc:sldMk cId="2686775722" sldId="914"/>
            <ac:spMk id="5" creationId="{A93BA44D-9A42-4F0F-CA78-085BA5EDD4AD}"/>
          </ac:spMkLst>
        </pc:spChg>
        <pc:picChg chg="add mod">
          <ac:chgData name="Aaron J Masino" userId="2136f450-c1a6-467a-901d-8891005589d6" providerId="ADAL" clId="{ACC460FB-EDC5-55C8-B349-F928A764A37C}" dt="2025-10-08T20:23:09.746" v="12942" actId="1076"/>
          <ac:picMkLst>
            <pc:docMk/>
            <pc:sldMk cId="2686775722" sldId="914"/>
            <ac:picMk id="7" creationId="{407C8158-2C04-DB53-9C00-6B6B9CCA31C6}"/>
          </ac:picMkLst>
        </pc:picChg>
      </pc:sldChg>
      <pc:sldChg chg="delSp modSp add mod">
        <pc:chgData name="Aaron J Masino" userId="2136f450-c1a6-467a-901d-8891005589d6" providerId="ADAL" clId="{ACC460FB-EDC5-55C8-B349-F928A764A37C}" dt="2025-10-08T20:27:27.930" v="13342" actId="1076"/>
        <pc:sldMkLst>
          <pc:docMk/>
          <pc:sldMk cId="4011212671" sldId="915"/>
        </pc:sldMkLst>
        <pc:spChg chg="mod">
          <ac:chgData name="Aaron J Masino" userId="2136f450-c1a6-467a-901d-8891005589d6" providerId="ADAL" clId="{ACC460FB-EDC5-55C8-B349-F928A764A37C}" dt="2025-10-08T20:27:15.539" v="13338" actId="20577"/>
          <ac:spMkLst>
            <pc:docMk/>
            <pc:sldMk cId="4011212671" sldId="915"/>
            <ac:spMk id="3" creationId="{BC3D6565-3EC4-A039-D33D-47B0D255571C}"/>
          </ac:spMkLst>
        </pc:spChg>
        <pc:picChg chg="mod">
          <ac:chgData name="Aaron J Masino" userId="2136f450-c1a6-467a-901d-8891005589d6" providerId="ADAL" clId="{ACC460FB-EDC5-55C8-B349-F928A764A37C}" dt="2025-10-08T20:27:27.930" v="13342" actId="1076"/>
          <ac:picMkLst>
            <pc:docMk/>
            <pc:sldMk cId="4011212671" sldId="915"/>
            <ac:picMk id="7" creationId="{1EC2C673-3D58-AE29-B697-25F0870D4B16}"/>
          </ac:picMkLst>
        </pc:picChg>
      </pc:sldChg>
      <pc:sldMasterChg chg="addSp delSp modSp mod setBg modSldLayout">
        <pc:chgData name="Aaron J Masino" userId="2136f450-c1a6-467a-901d-8891005589d6" providerId="ADAL" clId="{ACC460FB-EDC5-55C8-B349-F928A764A37C}" dt="2025-09-10T13:02:28.229" v="49" actId="478"/>
        <pc:sldMasterMkLst>
          <pc:docMk/>
          <pc:sldMasterMk cId="2924523013" sldId="2147483672"/>
        </pc:sldMasterMkLst>
        <pc:sldLayoutChg chg="addSp delSp modSp mod setBg">
          <pc:chgData name="Aaron J Masino" userId="2136f450-c1a6-467a-901d-8891005589d6" providerId="ADAL" clId="{ACC460FB-EDC5-55C8-B349-F928A764A37C}" dt="2025-09-10T12:41:50.840" v="45" actId="478"/>
          <pc:sldLayoutMkLst>
            <pc:docMk/>
            <pc:sldMasterMk cId="2924523013" sldId="2147483672"/>
            <pc:sldLayoutMk cId="1512114435" sldId="2147483673"/>
          </pc:sldLayoutMkLst>
        </pc:sldLayoutChg>
        <pc:sldLayoutChg chg="setBg">
          <pc:chgData name="Aaron J Masino" userId="2136f450-c1a6-467a-901d-8891005589d6" providerId="ADAL" clId="{ACC460FB-EDC5-55C8-B349-F928A764A37C}" dt="2025-09-10T12:37:42.564" v="22"/>
          <pc:sldLayoutMkLst>
            <pc:docMk/>
            <pc:sldMasterMk cId="2924523013" sldId="2147483672"/>
            <pc:sldLayoutMk cId="2657387946" sldId="2147483675"/>
          </pc:sldLayoutMkLst>
        </pc:sldLayoutChg>
        <pc:sldLayoutChg chg="delSp modSp mod setBg">
          <pc:chgData name="Aaron J Masino" userId="2136f450-c1a6-467a-901d-8891005589d6" providerId="ADAL" clId="{ACC460FB-EDC5-55C8-B349-F928A764A37C}" dt="2025-09-10T13:02:28.229" v="49" actId="478"/>
          <pc:sldLayoutMkLst>
            <pc:docMk/>
            <pc:sldMasterMk cId="2924523013" sldId="2147483672"/>
            <pc:sldLayoutMk cId="441325497" sldId="2147483677"/>
          </pc:sldLayoutMkLst>
        </pc:sldLayoutChg>
        <pc:sldLayoutChg chg="modSp setBg">
          <pc:chgData name="Aaron J Masino" userId="2136f450-c1a6-467a-901d-8891005589d6" providerId="ADAL" clId="{ACC460FB-EDC5-55C8-B349-F928A764A37C}" dt="2025-09-10T12:40:11.878" v="42" actId="207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there's a straightforward geometric formula for </a:t>
            </a:r>
            <a:r>
              <a:rPr lang="en-US" b="1" dirty="0"/>
              <a:t>axis-aligned</a:t>
            </a:r>
            <a:r>
              <a:rPr lang="en-US" dirty="0"/>
              <a:t> </a:t>
            </a:r>
            <a:r>
              <a:rPr lang="en-US" dirty="0" err="1"/>
              <a:t>hyperboxes</a:t>
            </a:r>
            <a:r>
              <a:rPr lang="en-US" dirty="0"/>
              <a:t> in </a:t>
            </a:r>
            <a:r>
              <a:rPr lang="en-US" dirty="0" err="1"/>
              <a:t>ℝ^d</a:t>
            </a:r>
            <a:r>
              <a:rPr lang="en-US" dirty="0"/>
              <a:t>:</a:t>
            </a:r>
          </a:p>
          <a:p>
            <a:r>
              <a:rPr lang="en-US" b="1" dirty="0"/>
              <a:t>Box representation:</a:t>
            </a:r>
            <a:endParaRPr lang="en-US" dirty="0"/>
          </a:p>
          <a:p>
            <a:r>
              <a:rPr lang="en-US" dirty="0"/>
              <a:t>Box p₁: [Cen(p₁) - Off(p₁), Cen(p₁) + Off(p₁)]</a:t>
            </a:r>
          </a:p>
          <a:p>
            <a:r>
              <a:rPr lang="en-US" dirty="0"/>
              <a:t>Box p₂: [Cen(p₂) - Off(p₂), Cen(p₂) + Off(p₂)]</a:t>
            </a:r>
          </a:p>
          <a:p>
            <a:endParaRPr lang="en-US" dirty="0"/>
          </a:p>
          <a:p>
            <a:r>
              <a:rPr lang="en-US" b="1" dirty="0"/>
              <a:t>Issues with Raw Geometric Intersection:</a:t>
            </a:r>
          </a:p>
          <a:p>
            <a:r>
              <a:rPr lang="en-US" b="1" dirty="0"/>
              <a:t>Rigid/Brittle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Forces strict geometric consistency</a:t>
            </a:r>
          </a:p>
          <a:p>
            <a:pPr lvl="1"/>
            <a:r>
              <a:rPr lang="en-US" dirty="0"/>
              <a:t>Empty intersection when boxes don't overlap</a:t>
            </a:r>
          </a:p>
          <a:p>
            <a:pPr lvl="1"/>
            <a:r>
              <a:rPr lang="en-US" dirty="0"/>
              <a:t>No gradient flow when intersection is empty</a:t>
            </a:r>
          </a:p>
          <a:p>
            <a:r>
              <a:rPr lang="en-US" b="1" dirty="0"/>
              <a:t>Not Learned from Data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The formula is fixed, predetermined</a:t>
            </a:r>
          </a:p>
          <a:p>
            <a:pPr lvl="1"/>
            <a:r>
              <a:rPr lang="en-US" dirty="0"/>
              <a:t>Doesn't adapt to the specific structure of the KG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dist_outside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corresponds to the distance between the entity and closest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corner/side of the box. Analogously,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dist_inside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corresponds to the distance between the center of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 and its side/corner (or the entity itself if the entity is inside the box).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here is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downweight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distance inside the box by using 0 &lt;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 &lt; 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that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long as entity vectors are inside the box, we regard them as “close enough” to the query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6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48F8673A-80E8-EBD8-0963-C2BD8E96D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>
          <a:xfrm>
            <a:off x="6568372" y="1389901"/>
            <a:ext cx="5629077" cy="39965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541687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11DD-5D0B-53D7-DB32-C950579A47D8}"/>
              </a:ext>
            </a:extLst>
          </p:cNvPr>
          <p:cNvSpPr/>
          <p:nvPr userDrawn="1"/>
        </p:nvSpPr>
        <p:spPr>
          <a:xfrm>
            <a:off x="92738" y="67351"/>
            <a:ext cx="1694965" cy="493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994392"/>
          </a:xfrm>
        </p:spPr>
        <p:txBody>
          <a:bodyPr/>
          <a:lstStyle/>
          <a:p>
            <a:r>
              <a:rPr lang="en-US" dirty="0"/>
              <a:t>Reasoning on 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AE418-2562-B255-52D2-61F02106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79AA0-9FDA-AD0F-8E59-FEA00905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knowledge graphs for path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0AB99-3364-7FA5-D9E3-0DF5B6858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07769" cy="1074140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proteins are </a:t>
            </a:r>
            <a:r>
              <a:rPr lang="en-US" i="1" dirty="0">
                <a:solidFill>
                  <a:srgbClr val="00B050"/>
                </a:solidFill>
              </a:rPr>
              <a:t>associated</a:t>
            </a:r>
            <a:r>
              <a:rPr lang="en-US" i="1" dirty="0"/>
              <a:t> with adverse events </a:t>
            </a:r>
            <a:r>
              <a:rPr lang="en-US" i="1" dirty="0">
                <a:solidFill>
                  <a:srgbClr val="C00000"/>
                </a:solidFill>
              </a:rPr>
              <a:t>caused</a:t>
            </a:r>
            <a:r>
              <a:rPr lang="en-US" i="1" dirty="0"/>
              <a:t> by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e:Fulvestrant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r:Causes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r:Assoc</a:t>
            </a:r>
            <a:r>
              <a:rPr lang="en-US" dirty="0"/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B8EE0A-A515-4D85-3766-699EFFF886E4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FEAA78-0756-260E-87EE-6494048F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114800"/>
            <a:ext cx="3633566" cy="197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979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04558-5B74-7DC4-1DC0-718669502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6353-07C6-F775-CBFA-51FD4577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knowledge graphs for path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1620B-EC73-0D52-4266-9581ADF4D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07769" cy="1074140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proteins are </a:t>
            </a:r>
            <a:r>
              <a:rPr lang="en-US" i="1" dirty="0">
                <a:solidFill>
                  <a:srgbClr val="00B050"/>
                </a:solidFill>
              </a:rPr>
              <a:t>associated</a:t>
            </a:r>
            <a:r>
              <a:rPr lang="en-US" i="1" dirty="0"/>
              <a:t> with adverse events </a:t>
            </a:r>
            <a:r>
              <a:rPr lang="en-US" i="1" dirty="0">
                <a:solidFill>
                  <a:srgbClr val="C00000"/>
                </a:solidFill>
              </a:rPr>
              <a:t>caused</a:t>
            </a:r>
            <a:r>
              <a:rPr lang="en-US" i="1" dirty="0"/>
              <a:t> by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e:Fulvestrant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r:Causes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r:Assoc</a:t>
            </a:r>
            <a:r>
              <a:rPr lang="en-US" dirty="0"/>
              <a:t>))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1BF6B-1895-3EFD-66E6-BF5FDFBC4898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CFF82-CD0A-43FE-D70C-9A64584E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099816"/>
            <a:ext cx="6005808" cy="311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3226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4A560-7DA7-5367-6D54-46E000A7F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C928E-D318-7981-EAFB-0541D7C7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knowledge graphs for path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89295-B797-0808-536F-CD08113C0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07769" cy="1074140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proteins are </a:t>
            </a:r>
            <a:r>
              <a:rPr lang="en-US" i="1" dirty="0">
                <a:solidFill>
                  <a:srgbClr val="00B050"/>
                </a:solidFill>
              </a:rPr>
              <a:t>associated</a:t>
            </a:r>
            <a:r>
              <a:rPr lang="en-US" i="1" dirty="0"/>
              <a:t> with adverse events </a:t>
            </a:r>
            <a:r>
              <a:rPr lang="en-US" i="1" dirty="0">
                <a:solidFill>
                  <a:srgbClr val="C00000"/>
                </a:solidFill>
              </a:rPr>
              <a:t>caused</a:t>
            </a:r>
            <a:r>
              <a:rPr lang="en-US" i="1" dirty="0"/>
              <a:t> by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e:Fulvestrant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r:Causes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r:Assoc</a:t>
            </a:r>
            <a:r>
              <a:rPr lang="en-US" dirty="0"/>
              <a:t>))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EF8B4-6210-7256-9F6A-13AD4C2A7A00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D1EB8-3E4B-1205-68A8-54559F8A6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18527"/>
            <a:ext cx="7772400" cy="33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671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9A88C-4FBE-88D9-B5C9-239DCB65F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3534-A957-A071-E63A-F0EFC0306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74570-D2FA-E62D-DA06-5109BF743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074140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[(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e:ESR2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r:Assoc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r:TreatedBy</a:t>
            </a:r>
            <a:r>
              <a:rPr lang="en-US" dirty="0"/>
              <a:t>)),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e:Short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of Breath</a:t>
            </a:r>
            <a:r>
              <a:rPr lang="en-US" dirty="0"/>
              <a:t>, (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r:CausedBy</a:t>
            </a:r>
            <a:r>
              <a:rPr lang="en-US" dirty="0"/>
              <a:t>))]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71C02-07CF-C1A2-0397-D72C3EBFCF8E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62C24-EEAD-C8A4-7A39-E4FEF562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93423"/>
            <a:ext cx="7772400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4580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07FB2-1DDE-C755-D918-F8675D7E3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CA0D-BEB6-5D38-0B6B-EA9E8C2A4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89B7B-0914-D47E-95E8-04C18BA11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483483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[(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e:ESR2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r:Assoc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r:TreatedBy</a:t>
            </a:r>
            <a:r>
              <a:rPr lang="en-US" dirty="0"/>
              <a:t>)),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e:Short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of Breath</a:t>
            </a:r>
            <a:r>
              <a:rPr lang="en-US" dirty="0"/>
              <a:t>, (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r:CausedBy</a:t>
            </a:r>
            <a:r>
              <a:rPr lang="en-US" dirty="0"/>
              <a:t>))]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How do we answer this question by KG traversal?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E58AE-55AA-C63F-2BC8-65B3B630C54D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83C3D-760B-B9C1-EB34-17CB0CF7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48" y="2807310"/>
            <a:ext cx="6470904" cy="361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342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96E3A-B656-D715-CE13-B4A12936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DFBE6-10E8-AECB-48B9-BEDF3BE7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knowledge graphs for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0F23B-2D2F-AA48-C26D-C6E12BD9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483483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[(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e:ESR2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r:Assoc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r:TreatedBy</a:t>
            </a:r>
            <a:r>
              <a:rPr lang="en-US" dirty="0"/>
              <a:t>)),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e:Short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of Breath</a:t>
            </a:r>
            <a:r>
              <a:rPr lang="en-US" dirty="0"/>
              <a:t>, (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r:CausedBy</a:t>
            </a:r>
            <a:r>
              <a:rPr lang="en-US" dirty="0"/>
              <a:t>))]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Traverse KG from </a:t>
            </a:r>
            <a:r>
              <a:rPr lang="en-US" b="1" dirty="0"/>
              <a:t>anchor nodes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ESR2 </a:t>
            </a:r>
            <a:r>
              <a:rPr lang="en-US" dirty="0"/>
              <a:t>and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Short of Breath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684B0B-C6F5-C43E-D15C-DCE4E75DE29F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7B5A5-6DC2-4D49-8DDC-97707753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35" y="3977639"/>
            <a:ext cx="2368377" cy="2004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2416E-0ECC-96C2-A1C1-C29464D9B1C0}"/>
              </a:ext>
            </a:extLst>
          </p:cNvPr>
          <p:cNvSpPr txBox="1"/>
          <p:nvPr/>
        </p:nvSpPr>
        <p:spPr>
          <a:xfrm>
            <a:off x="4069080" y="3847159"/>
            <a:ext cx="3108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Traverse from the first anchor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ESR2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by relation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Assoc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to reach entities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{Lung Cancer, Breast Cancer}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2899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6D556-AF00-C251-8EA2-7BE799B15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1AF9-DF4C-468C-6238-D1917528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knowledge graphs for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79CDD-3830-EC95-CE3C-A1CBE9C8F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483483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[(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e:ESR2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r:Assoc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r:TreatedBy</a:t>
            </a:r>
            <a:r>
              <a:rPr lang="en-US" dirty="0"/>
              <a:t>)),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e:Short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of Breath</a:t>
            </a:r>
            <a:r>
              <a:rPr lang="en-US" dirty="0"/>
              <a:t>, (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r:CausedBy</a:t>
            </a:r>
            <a:r>
              <a:rPr lang="en-US" dirty="0"/>
              <a:t>))]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Traverse KG from </a:t>
            </a:r>
            <a:r>
              <a:rPr lang="en-US" b="1" dirty="0"/>
              <a:t>anchor nodes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ESR2 </a:t>
            </a:r>
            <a:r>
              <a:rPr lang="en-US" dirty="0"/>
              <a:t>and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Short of Breath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04FAB-E4D2-BADD-38AC-58D638A3B1CB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A06D2-CBF9-2D09-A14F-83C82E976E24}"/>
              </a:ext>
            </a:extLst>
          </p:cNvPr>
          <p:cNvSpPr txBox="1"/>
          <p:nvPr/>
        </p:nvSpPr>
        <p:spPr>
          <a:xfrm>
            <a:off x="5971032" y="3838015"/>
            <a:ext cx="4441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Traverse from the entities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{Lung Cancer, Breast Cancer}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by the relation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TreatedBy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to reach the drug entities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{Paclitaxel, Arimidex,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}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B0E38-D0C8-E739-B843-006FB971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99" y="3337153"/>
            <a:ext cx="4441961" cy="25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943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A1E67-5F3D-DA73-5E77-7CCB92DBD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764A8-2657-9491-E5CB-6731E083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knowledge graphs for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228C-3FC3-D034-D0B0-E288FBF56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483483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[(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e:ESR2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r:Assoc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r:TreatedBy</a:t>
            </a:r>
            <a:r>
              <a:rPr lang="en-US" dirty="0"/>
              <a:t>)),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e:Short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of Breath</a:t>
            </a:r>
            <a:r>
              <a:rPr lang="en-US" dirty="0"/>
              <a:t>, (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r:CausedBy</a:t>
            </a:r>
            <a:r>
              <a:rPr lang="en-US" dirty="0"/>
              <a:t>))]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Traverse KG from </a:t>
            </a:r>
            <a:r>
              <a:rPr lang="en-US" b="1" dirty="0"/>
              <a:t>anchor nodes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ESR2 </a:t>
            </a:r>
            <a:r>
              <a:rPr lang="en-US" dirty="0"/>
              <a:t>and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Short of Breath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E435F-EC15-93A5-B496-5D6593C3DD97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A48AB-EE46-7701-4CCE-D68C81D48E00}"/>
              </a:ext>
            </a:extLst>
          </p:cNvPr>
          <p:cNvSpPr txBox="1"/>
          <p:nvPr/>
        </p:nvSpPr>
        <p:spPr>
          <a:xfrm>
            <a:off x="4846320" y="3585633"/>
            <a:ext cx="4441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Traverse from the second anchor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Short of Breath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by the relation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CausedBy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to reach the set of entities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{Paclitaxel,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Ketamin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}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EB2C4-D0CA-C703-2775-661C0011C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84" y="3218664"/>
            <a:ext cx="3106903" cy="279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411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5471A-E745-0111-7838-D49EA24EC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063D8-F97A-BD4B-9E1D-B80EC30D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knowledge graphs for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5301-663A-2F19-4CB7-3A9808B45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483483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[(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e:ESR2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r:Assoc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r:TreatedBy</a:t>
            </a:r>
            <a:r>
              <a:rPr lang="en-US" dirty="0"/>
              <a:t>)),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e:Short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of Breath</a:t>
            </a:r>
            <a:r>
              <a:rPr lang="en-US" dirty="0"/>
              <a:t>, (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r:CausedBy</a:t>
            </a:r>
            <a:r>
              <a:rPr lang="en-US" dirty="0"/>
              <a:t>))]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Traverse KG from </a:t>
            </a:r>
            <a:r>
              <a:rPr lang="en-US" b="1" dirty="0"/>
              <a:t>anchor nodes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ESR2 </a:t>
            </a:r>
            <a:r>
              <a:rPr lang="en-US" dirty="0"/>
              <a:t>and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Short of Breath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EA149-44A3-F899-A75A-A5D39B1F12D7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B4A6D-EEC5-72E8-E620-F51C57712414}"/>
              </a:ext>
            </a:extLst>
          </p:cNvPr>
          <p:cNvSpPr txBox="1"/>
          <p:nvPr/>
        </p:nvSpPr>
        <p:spPr>
          <a:xfrm>
            <a:off x="5724144" y="3521625"/>
            <a:ext cx="4441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Take the intersection between the two drug sets to get the answer set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{Paclitaxel,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}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8D16A-88E6-BB8E-D83A-53BC4DB8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60607"/>
            <a:ext cx="4119276" cy="325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282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E553C-5203-DFAD-5A5D-957FE044E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0B27-B227-619B-8474-D0CB262A03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queries</a:t>
            </a:r>
          </a:p>
        </p:txBody>
      </p:sp>
    </p:spTree>
    <p:extLst>
      <p:ext uri="{BB962C8B-B14F-4D97-AF65-F5344CB8AC3E}">
        <p14:creationId xmlns:p14="http://schemas.microsoft.com/office/powerpoint/2010/main" val="4891071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583680" cy="18928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Queries on knowledge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Predictive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Predictive path queries with TransE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Predictive conjunctive queries with Query2Box</a:t>
            </a:r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9928E-E38E-1BD4-0379-6BFA754B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queries on incomplete KGs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7079E-55B6-4CF4-C58B-26E4184E6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500616" cy="30977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Answering queries on KGs seems easy: just traverse the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But KGs are incomplete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Many relations between entities are missing – for example, we lack knowledge of many associations among biomedical entities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Enumerating all facts requires non-trivial time and cost, so we shouldn’t expect any KG to ever be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Due to KG incompleteness,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traversal alone will not identify all relations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Is this the best we can do?</a:t>
            </a:r>
          </a:p>
        </p:txBody>
      </p:sp>
    </p:spTree>
    <p:extLst>
      <p:ext uri="{BB962C8B-B14F-4D97-AF65-F5344CB8AC3E}">
        <p14:creationId xmlns:p14="http://schemas.microsoft.com/office/powerpoint/2010/main" val="287337636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3725-3E00-96BB-E364-ABC710EA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 (KG) completion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71FCC-B23E-D8CF-35A0-9B72B77D2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99958" cy="19379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a large KG, can we ”complete” it (i.e., add missing edges)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Task is typically formulated as predicting tails (or consequents)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Consider relations in a directed KG represented as a tuple 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head, relation, tail</a:t>
            </a:r>
            <a:r>
              <a:rPr lang="en-US" dirty="0"/>
              <a:t>) where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head (h)</a:t>
            </a:r>
            <a:r>
              <a:rPr lang="en-US" dirty="0"/>
              <a:t> has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relation (r)</a:t>
            </a:r>
            <a:r>
              <a:rPr lang="en-US" dirty="0"/>
              <a:t> with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tail (t)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Given (head, relation) predict missing 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2EB63-37E0-3B68-40BE-C6F4B81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37" y="3126686"/>
            <a:ext cx="7448725" cy="3362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1F1E1D-7F3A-AE6D-09CF-8166F29F4653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75504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AED3-84A2-8577-7411-EF7200EE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one-hop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D6557-51F6-7028-A5F0-60A3EA943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880042" cy="28248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formulate KG completion problems as answering one-hop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KG completion</a:t>
            </a:r>
            <a:r>
              <a:rPr lang="en-US" dirty="0"/>
              <a:t>: Is the edge </a:t>
            </a:r>
            <a:r>
              <a:rPr lang="en-US" i="1" dirty="0"/>
              <a:t>(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4">
                    <a:lumMod val="25000"/>
                  </a:schemeClr>
                </a:solidFill>
              </a:rPr>
              <a:t>r</a:t>
            </a:r>
            <a:r>
              <a:rPr lang="en-US" i="1" dirty="0"/>
              <a:t>, </a:t>
            </a:r>
            <a:r>
              <a:rPr lang="en-US" i="1" dirty="0">
                <a:solidFill>
                  <a:srgbClr val="00B050"/>
                </a:solidFill>
              </a:rPr>
              <a:t>t</a:t>
            </a:r>
            <a:r>
              <a:rPr lang="en-US" i="1" dirty="0"/>
              <a:t>)</a:t>
            </a:r>
            <a:r>
              <a:rPr lang="en-US" dirty="0"/>
              <a:t> in the KG?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E30E7"/>
                </a:solidFill>
              </a:rPr>
              <a:t>One-hope query</a:t>
            </a:r>
            <a:r>
              <a:rPr lang="en-US" dirty="0"/>
              <a:t>: Is </a:t>
            </a:r>
            <a:r>
              <a:rPr lang="en-US" i="1" dirty="0"/>
              <a:t>t</a:t>
            </a:r>
            <a:r>
              <a:rPr lang="en-US" dirty="0"/>
              <a:t> an answer to the query </a:t>
            </a:r>
            <a:r>
              <a:rPr lang="en-US" i="1" dirty="0"/>
              <a:t>(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</a:t>
            </a:r>
            <a:r>
              <a:rPr lang="en-US" i="1" dirty="0"/>
              <a:t>, </a:t>
            </a:r>
            <a:r>
              <a:rPr lang="en-US" i="1" dirty="0">
                <a:solidFill>
                  <a:schemeClr val="accent4">
                    <a:lumMod val="25000"/>
                  </a:schemeClr>
                </a:solidFill>
              </a:rPr>
              <a:t>r</a:t>
            </a:r>
            <a:r>
              <a:rPr lang="en-US" i="1" dirty="0"/>
              <a:t>)</a:t>
            </a:r>
            <a:r>
              <a:rPr lang="en-US" dirty="0"/>
              <a:t>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What side effects are caused by the drug </a:t>
            </a:r>
            <a:r>
              <a:rPr lang="en-US" dirty="0" err="1">
                <a:solidFill>
                  <a:srgbClr val="00B050"/>
                </a:solidFill>
              </a:rPr>
              <a:t>Fulvestrant</a:t>
            </a:r>
            <a:r>
              <a:rPr lang="en-US" dirty="0"/>
              <a:t>? </a:t>
            </a:r>
          </a:p>
        </p:txBody>
      </p:sp>
      <p:sp>
        <p:nvSpPr>
          <p:cNvPr id="4" name="Up-Down Arrow 3">
            <a:extLst>
              <a:ext uri="{FF2B5EF4-FFF2-40B4-BE49-F238E27FC236}">
                <a16:creationId xmlns:a16="http://schemas.microsoft.com/office/drawing/2014/main" id="{66D51309-A51C-85B2-F807-B8DEFCB954C7}"/>
              </a:ext>
            </a:extLst>
          </p:cNvPr>
          <p:cNvSpPr/>
          <p:nvPr/>
        </p:nvSpPr>
        <p:spPr>
          <a:xfrm>
            <a:off x="4843306" y="1979526"/>
            <a:ext cx="432079" cy="120580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356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34B48-FEC1-41A4-8DE9-73DA9884F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3007-2903-267D-CC34-D56A3646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path queries?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B23BB-7A60-3C34-C046-303E80822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07769" cy="1074140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proteins are </a:t>
            </a:r>
            <a:r>
              <a:rPr lang="en-US" i="1" dirty="0">
                <a:solidFill>
                  <a:srgbClr val="00B050"/>
                </a:solidFill>
              </a:rPr>
              <a:t>associated</a:t>
            </a:r>
            <a:r>
              <a:rPr lang="en-US" i="1" dirty="0"/>
              <a:t> with adverse events </a:t>
            </a:r>
            <a:r>
              <a:rPr lang="en-US" i="1" dirty="0">
                <a:solidFill>
                  <a:srgbClr val="C00000"/>
                </a:solidFill>
              </a:rPr>
              <a:t>caused</a:t>
            </a:r>
            <a:r>
              <a:rPr lang="en-US" i="1" dirty="0"/>
              <a:t> by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e:Fulvestrant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r:Causes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r:Assoc</a:t>
            </a:r>
            <a:r>
              <a:rPr lang="en-US" dirty="0"/>
              <a:t>))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EF52D-92E6-5137-3784-B1C93492E8AF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6263A-CF4E-F250-6304-30E6ADF7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63880"/>
            <a:ext cx="7772400" cy="36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842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70646-D2BA-EA78-3AA2-9B78BEFF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path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BDBAD4-C19E-367C-9039-961A395B0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628632" cy="2557623"/>
              </a:xfrm>
            </p:spPr>
            <p:txBody>
              <a:bodyPr/>
              <a:lstStyle/>
              <a:p>
                <a:r>
                  <a:rPr lang="en-US" dirty="0"/>
                  <a:t>Can we first perform KG completion on the entire KG and then traverse the completed KG?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No! The “completed” KG is a dense graph because most </a:t>
                </a:r>
                <a:r>
                  <a:rPr lang="en-US" i="1" dirty="0"/>
                  <a:t>(h, r, t)</a:t>
                </a:r>
                <a:r>
                  <a:rPr lang="en-US" dirty="0"/>
                  <a:t> triples will have some non-zero probability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Time complexity of traversing a dense KG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exponential with respect to the path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What else can we do?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BDBAD4-C19E-367C-9039-961A395B0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628632" cy="2557623"/>
              </a:xfrm>
              <a:blipFill>
                <a:blip r:embed="rId2"/>
                <a:stretch>
                  <a:fillRect l="-1976" t="-4926" r="-2108" b="-6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00B45A-60C3-0477-808C-EC1F2BF80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518" y="3429000"/>
            <a:ext cx="2807596" cy="31729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578B0C-9A48-6FAF-DD02-5837682DC77B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92531453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7D10D-FCD7-CA14-FE42-662788622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4DF2-35F5-5BA8-3901-B0EA5F52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222992" cy="16696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methods to answer path-based queries on an incomplete KG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Want to implicitly impute and account for missing relations (incompleteness)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Want to be able to answer arbitrary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Generalization of the link prediction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1CDBAC-7963-40D9-D449-7B760C4CA0C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4776C-E273-0534-E743-DD2B21E88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05591"/>
            <a:ext cx="7772400" cy="23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6363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85D3-BF1C-C950-97E4-0AA55902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queries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21B93-2196-462F-30FB-414A8E223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314432" cy="1815882"/>
          </a:xfrm>
        </p:spPr>
        <p:txBody>
          <a:bodyPr/>
          <a:lstStyle/>
          <a:p>
            <a:r>
              <a:rPr lang="en-US" dirty="0"/>
              <a:t>Idea: Map queries into an embedding space and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learn to reason in that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Embed query into a single </a:t>
            </a:r>
            <a:r>
              <a:rPr lang="en-US" b="1" dirty="0"/>
              <a:t>point</a:t>
            </a:r>
            <a:r>
              <a:rPr lang="en-US" dirty="0"/>
              <a:t> in the Euclidean space under the assumption that answer nodes are close to the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Query2Box</a:t>
            </a:r>
            <a:r>
              <a:rPr lang="en-US" dirty="0"/>
              <a:t>: Embed query into a hyper-rectangle (</a:t>
            </a:r>
            <a:r>
              <a:rPr lang="en-US" b="1" dirty="0"/>
              <a:t>box</a:t>
            </a:r>
            <a:r>
              <a:rPr lang="en-US" dirty="0"/>
              <a:t>) in the Euclidean space under the assumption that answer nodes are in the box volume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CF292-11C5-EDA0-93B7-A4EA6EFE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03860"/>
            <a:ext cx="7772400" cy="2714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B5CE9-079B-91F2-5D9C-2A9488CC7ACC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63397222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4A587-1BD3-4201-AF6E-665ACEBA0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8C88-E323-18F7-9C40-7E71E4A6BD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path queries with TransE</a:t>
            </a:r>
          </a:p>
        </p:txBody>
      </p:sp>
    </p:spTree>
    <p:extLst>
      <p:ext uri="{BB962C8B-B14F-4D97-AF65-F5344CB8AC3E}">
        <p14:creationId xmlns:p14="http://schemas.microsoft.com/office/powerpoint/2010/main" val="206007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899A-C95D-7416-4A68-F249F33E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Trans(</a:t>
            </a:r>
            <a:r>
              <a:rPr lang="en-US" dirty="0" err="1"/>
              <a:t>lation</a:t>
            </a:r>
            <a:r>
              <a:rPr lang="en-US" dirty="0"/>
              <a:t>) Embedding (TransE)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C01C16-056E-EF8A-16BE-A650E4DEEF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07679" cy="189872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embeddings for the relation </a:t>
                </a:r>
                <a:r>
                  <a:rPr lang="en-US" i="1" dirty="0"/>
                  <a:t>(h, r, t)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TransE: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if the relation </a:t>
                </a:r>
                <a:r>
                  <a:rPr lang="en-US" i="1" dirty="0"/>
                  <a:t>(h, r, t) </a:t>
                </a:r>
                <a:r>
                  <a:rPr lang="en-US" dirty="0"/>
                  <a:t>exists, else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the scoring function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Geometric interpretation as vectors will help us examine the ability of </a:t>
                </a:r>
                <a:r>
                  <a:rPr lang="en-US" b="1" dirty="0"/>
                  <a:t>TransE</a:t>
                </a:r>
                <a:r>
                  <a:rPr lang="en-US" dirty="0"/>
                  <a:t> to model different logic relations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C01C16-056E-EF8A-16BE-A650E4DEE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07679" cy="1898725"/>
              </a:xfrm>
              <a:blipFill>
                <a:blip r:embed="rId2"/>
                <a:stretch>
                  <a:fillRect l="-1972" t="-6000" r="-126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1A9669B-E539-4FF6-4FA1-18D4E811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0" y="3304109"/>
            <a:ext cx="4178300" cy="323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206AE7-5CE5-47BB-7A46-A43F7ED320D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91101060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0185-DD96-1FDD-7362-C8AAC897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path queries with TransE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56ED91-C923-05F1-4784-79F24A707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226296" cy="285706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Generalize TransE to path queries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TransE: Translates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using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with score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Alternative interpretation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Query embedding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</m:oMath>
                </a14:m>
                <a:endParaRPr lang="en-US" b="1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Goal: move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dirty="0"/>
                  <a:t> close to the </a:t>
                </a:r>
                <a:r>
                  <a:rPr lang="en-US" b="1" dirty="0">
                    <a:solidFill>
                      <a:srgbClr val="00B050"/>
                    </a:solidFill>
                  </a:rPr>
                  <a:t>answer embedding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endParaRPr lang="en-US" dirty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56ED91-C923-05F1-4784-79F24A707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226296" cy="2857064"/>
              </a:xfrm>
              <a:blipFill>
                <a:blip r:embed="rId2"/>
                <a:stretch>
                  <a:fillRect l="-1926" t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1D7B5C3-1126-C18F-6208-0BB9D0C5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778" y="4151226"/>
            <a:ext cx="4397502" cy="24584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4E6BB1-E7F8-C7AE-6FD5-DA18860CD014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91367778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371D-CFF9-F852-B2D8-36418237C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Queries on 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390319900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AFDFE-8F69-D4A9-1D90-EBBEC3FEC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738D1-9BFB-65EE-C2F1-91B4DA0B6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path queries with TransE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C489B-0629-E9D7-50F2-9FFEBD6E1B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226296" cy="193559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Generalize TransE to path queries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 path query 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, set the query embedding 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embedding process only involves vector addition that is independent of the number of entities in the KG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BC489B-0629-E9D7-50F2-9FFEBD6E1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226296" cy="1935594"/>
              </a:xfrm>
              <a:blipFill>
                <a:blip r:embed="rId2"/>
                <a:stretch>
                  <a:fillRect l="-1926" t="-6494" r="-1926" b="-8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FA22B44-C187-2B10-2C05-A02A44216A45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6B2B45-3E51-C596-E110-4923AE6C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733687"/>
            <a:ext cx="6400800" cy="26797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C7C2804-D5F9-02F5-CEE2-5005D8B458D3}"/>
              </a:ext>
            </a:extLst>
          </p:cNvPr>
          <p:cNvSpPr/>
          <p:nvPr/>
        </p:nvSpPr>
        <p:spPr>
          <a:xfrm>
            <a:off x="7689089" y="5002784"/>
            <a:ext cx="548640" cy="5486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37C4D1-25C0-38C9-C809-E42ADBC08D8B}"/>
                  </a:ext>
                </a:extLst>
              </p:cNvPr>
              <p:cNvSpPr txBox="1"/>
              <p:nvPr/>
            </p:nvSpPr>
            <p:spPr>
              <a:xfrm>
                <a:off x="8549640" y="4066615"/>
                <a:ext cx="31089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Any entity embeddings of the correct type (i.e., those that satisfy the query) within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distance of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37C4D1-25C0-38C9-C809-E42ADBC08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9640" y="4066615"/>
                <a:ext cx="3108960" cy="1200329"/>
              </a:xfrm>
              <a:prstGeom prst="rect">
                <a:avLst/>
              </a:prstGeom>
              <a:blipFill>
                <a:blip r:embed="rId4"/>
                <a:stretch>
                  <a:fillRect l="-1626" t="-2105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02828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12E7D-1789-ADB0-02D7-1C47CEA1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8A97-A486-7FEB-434E-AEAAE1EA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predictive path queries with TransE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546AF-202F-9B8D-9E53-19D6C2B88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26296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Question: </a:t>
            </a:r>
            <a:r>
              <a:rPr lang="en-US" i="1" dirty="0"/>
              <a:t>What proteins are </a:t>
            </a:r>
            <a:r>
              <a:rPr lang="en-US" i="1" dirty="0">
                <a:solidFill>
                  <a:srgbClr val="00B050"/>
                </a:solidFill>
              </a:rPr>
              <a:t>associated</a:t>
            </a:r>
            <a:r>
              <a:rPr lang="en-US" i="1" dirty="0"/>
              <a:t> with adverse events </a:t>
            </a:r>
            <a:r>
              <a:rPr lang="en-US" i="1" dirty="0">
                <a:solidFill>
                  <a:srgbClr val="C00000"/>
                </a:solidFill>
              </a:rPr>
              <a:t>caused</a:t>
            </a:r>
            <a:r>
              <a:rPr lang="en-US" i="1" dirty="0"/>
              <a:t> by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e:Fulvestrant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r:Causes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r:Assoc</a:t>
            </a:r>
            <a:r>
              <a:rPr lang="en-US" dirty="0"/>
              <a:t>))</a:t>
            </a:r>
          </a:p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Follow the query plan: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3CF0C-E5B9-24EB-282B-C6272684E705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9FA47-375D-D97D-9AC1-8C257A069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77645"/>
            <a:ext cx="7772400" cy="154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7624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58A83-7BC4-9E76-1CBE-B1D1B5969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F278-22E7-82E8-8130-2F1B6BBA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predictive path queries with TransE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8953-3C18-98B7-1980-2D8EC8E2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26296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Question: </a:t>
            </a:r>
            <a:r>
              <a:rPr lang="en-US" i="1" dirty="0"/>
              <a:t>What proteins are </a:t>
            </a:r>
            <a:r>
              <a:rPr lang="en-US" i="1" dirty="0">
                <a:solidFill>
                  <a:srgbClr val="00B050"/>
                </a:solidFill>
              </a:rPr>
              <a:t>associated</a:t>
            </a:r>
            <a:r>
              <a:rPr lang="en-US" i="1" dirty="0"/>
              <a:t> with adverse events </a:t>
            </a:r>
            <a:r>
              <a:rPr lang="en-US" i="1" dirty="0">
                <a:solidFill>
                  <a:srgbClr val="C00000"/>
                </a:solidFill>
              </a:rPr>
              <a:t>caused</a:t>
            </a:r>
            <a:r>
              <a:rPr lang="en-US" i="1" dirty="0"/>
              <a:t> by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e:Fulvestrant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r:Causes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r:Assoc</a:t>
            </a:r>
            <a:r>
              <a:rPr lang="en-US" dirty="0"/>
              <a:t>))</a:t>
            </a:r>
          </a:p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Follow the query plan: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F2CB1-4CCB-DA89-AFA8-DCAEB4F9646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763DF-6ABB-5636-D643-34797641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77645"/>
            <a:ext cx="7772400" cy="22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5726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28F7-ADB4-EF5D-34FD-53A8D67C9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ABE1-10D4-7BBF-8862-C6D0C1E2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predictive path queries with TransE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159D-0275-8BA7-C289-52445D413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26296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Question: </a:t>
            </a:r>
            <a:r>
              <a:rPr lang="en-US" i="1" dirty="0"/>
              <a:t>What proteins are </a:t>
            </a:r>
            <a:r>
              <a:rPr lang="en-US" i="1" dirty="0">
                <a:solidFill>
                  <a:srgbClr val="00B050"/>
                </a:solidFill>
              </a:rPr>
              <a:t>associated</a:t>
            </a:r>
            <a:r>
              <a:rPr lang="en-US" i="1" dirty="0"/>
              <a:t> with adverse events </a:t>
            </a:r>
            <a:r>
              <a:rPr lang="en-US" i="1" dirty="0">
                <a:solidFill>
                  <a:srgbClr val="C00000"/>
                </a:solidFill>
              </a:rPr>
              <a:t>caused</a:t>
            </a:r>
            <a:r>
              <a:rPr lang="en-US" i="1" dirty="0"/>
              <a:t> by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e:Fulvestrant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r:Causes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r:Assoc</a:t>
            </a:r>
            <a:r>
              <a:rPr lang="en-US" dirty="0"/>
              <a:t>))</a:t>
            </a:r>
          </a:p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Follow the query plan: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A6FEB-ED17-E0FA-E8DD-8BFDEDD8DF5C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1C176-7A87-641E-D59F-D985D679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224" y="2768501"/>
            <a:ext cx="8732080" cy="22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6710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8D99-2B9A-CE3C-02BE-CF8D7E98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path query training on TransE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D8A58-81F5-A43C-EF99-A24DE822C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01784" cy="18523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train a TransE model to optimize the knowledge graph completion objective (tail completion)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Recall, TransE handles compositional relations, hence it naturally handles path queries over multiple hops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We get this for “free”!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0B4C6-B50F-F381-E3D3-0D9333CEA449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1FB34-C0C9-5C38-A969-5C59FED1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3193933"/>
            <a:ext cx="5219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9104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6525-6D7D-362C-7FC7-CBEECA226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1083374"/>
          </a:xfrm>
        </p:spPr>
        <p:txBody>
          <a:bodyPr/>
          <a:lstStyle/>
          <a:p>
            <a:r>
              <a:rPr lang="en-US" dirty="0"/>
              <a:t>Predictive conjunctive queries with Query2Box</a:t>
            </a:r>
          </a:p>
        </p:txBody>
      </p:sp>
    </p:spTree>
    <p:extLst>
      <p:ext uri="{BB962C8B-B14F-4D97-AF65-F5344CB8AC3E}">
        <p14:creationId xmlns:p14="http://schemas.microsoft.com/office/powerpoint/2010/main" val="388716759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53B5C-413B-B94E-9F4C-764E91A0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57D706-1D60-026F-9967-8530154E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456" y="2777645"/>
            <a:ext cx="4119276" cy="3257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A869A0-2215-939B-6543-72CEA287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96A4B-1F1F-613A-7621-35DEA5F95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483483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[(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e:ESR2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r:Assoc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r:TreatedBy</a:t>
            </a:r>
            <a:r>
              <a:rPr lang="en-US" dirty="0"/>
              <a:t>)),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e:Short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of Breath</a:t>
            </a:r>
            <a:r>
              <a:rPr lang="en-US" dirty="0"/>
              <a:t>, (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r:CausedBy</a:t>
            </a:r>
            <a:r>
              <a:rPr lang="en-US" dirty="0"/>
              <a:t>))]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Traverse KG from </a:t>
            </a:r>
            <a:r>
              <a:rPr lang="en-US" b="1" dirty="0"/>
              <a:t>anchor nodes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ESR2 </a:t>
            </a:r>
            <a:r>
              <a:rPr lang="en-US" dirty="0"/>
              <a:t>and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Short of Breath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90756-6902-82AB-BBA7-8198DD06113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C7A0C-92A2-5475-E391-136F8E0B0754}"/>
              </a:ext>
            </a:extLst>
          </p:cNvPr>
          <p:cNvSpPr txBox="1"/>
          <p:nvPr/>
        </p:nvSpPr>
        <p:spPr>
          <a:xfrm>
            <a:off x="3227832" y="4873966"/>
            <a:ext cx="2052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If this edge was missing, we would not find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as an answer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DB0BB4-2360-174A-10A9-61881A1B26BF}"/>
              </a:ext>
            </a:extLst>
          </p:cNvPr>
          <p:cNvSpPr/>
          <p:nvPr/>
        </p:nvSpPr>
        <p:spPr>
          <a:xfrm rot="812453">
            <a:off x="5397271" y="4087368"/>
            <a:ext cx="665201" cy="201168"/>
          </a:xfrm>
          <a:prstGeom prst="rect">
            <a:avLst/>
          </a:prstGeom>
          <a:solidFill>
            <a:srgbClr val="512C8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B25E4A-1B7F-AB4D-8087-97CCBE434106}"/>
              </a:ext>
            </a:extLst>
          </p:cNvPr>
          <p:cNvCxnSpPr>
            <a:cxnSpLocks/>
            <a:stCxn id="7" idx="0"/>
            <a:endCxn id="14" idx="2"/>
          </p:cNvCxnSpPr>
          <p:nvPr/>
        </p:nvCxnSpPr>
        <p:spPr>
          <a:xfrm flipV="1">
            <a:off x="4254222" y="4285740"/>
            <a:ext cx="1452099" cy="588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19218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D9778-0C7C-B949-A706-5939D758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10C7A-CBC8-DA3B-99B2-12E3ED7A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35823-0D5E-5F3E-8D30-6667C8E63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can we use embeddings to implicitly impute the missing relation </a:t>
            </a:r>
            <a:r>
              <a:rPr lang="en-US" i="1" dirty="0"/>
              <a:t>(ESR2, Assoc, Breast Cancer)</a:t>
            </a:r>
            <a:r>
              <a:rPr lang="en-US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Intuition: ESR2 interacts with BRCA1 and ESR1, both of which are associated with breast cancer.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EB0F9-D839-C3AD-3448-2F67232AE78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F69D8-6B91-1ED2-6D68-2F83DBD1F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12" y="2824628"/>
            <a:ext cx="6208776" cy="35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2775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B0E9F-3092-4D5B-70EF-E65128B5B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7DB79-8E60-36AF-9E30-587BC48A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603D3-5FEE-1710-8EC5-632D6E16B5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21824" cy="86735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Embed queries, </a:t>
                </a:r>
                <a:r>
                  <a:rPr lang="en-US" i="1" dirty="0"/>
                  <a:t>q</a:t>
                </a:r>
                <a:r>
                  <a:rPr lang="en-US" dirty="0"/>
                  <a:t>, in a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hyper-rectangle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(box)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b>
                              <m:r>
                                <a:rPr lang="en-US" b="1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𝐨</m:t>
                              </m:r>
                            </m:e>
                            <m:sub>
                              <m:r>
                                <a:rPr lang="en-US" b="1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603D3-5FEE-1710-8EC5-632D6E16B5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21824" cy="867353"/>
              </a:xfrm>
              <a:blipFill>
                <a:blip r:embed="rId2"/>
                <a:stretch>
                  <a:fillRect l="-1772" t="-14493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44BDDF0-2CE0-8F46-812E-3E1324ACD0EF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726EF-9AB8-709E-AACA-200E0D3D6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60" y="2418329"/>
            <a:ext cx="5324422" cy="3775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B32B8C-2393-8644-9D48-79C31FBBFD91}"/>
              </a:ext>
            </a:extLst>
          </p:cNvPr>
          <p:cNvSpPr txBox="1"/>
          <p:nvPr/>
        </p:nvSpPr>
        <p:spPr>
          <a:xfrm>
            <a:off x="6894576" y="2828835"/>
            <a:ext cx="3803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Example: Embed the adverse events of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within a box that encloses all answer entities.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366AE-0692-D06F-1100-ED64029A36F2}"/>
                  </a:ext>
                </a:extLst>
              </p:cNvPr>
              <p:cNvSpPr txBox="1"/>
              <p:nvPr/>
            </p:nvSpPr>
            <p:spPr>
              <a:xfrm>
                <a:off x="7056120" y="1507932"/>
                <a:ext cx="3803904" cy="10483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is the box</a:t>
                </a:r>
                <a:endParaRPr lang="en-US" b="1" i="1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center of box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offset from center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D366AE-0692-D06F-1100-ED64029A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120" y="1507932"/>
                <a:ext cx="3803904" cy="1048364"/>
              </a:xfrm>
              <a:prstGeom prst="rect">
                <a:avLst/>
              </a:prstGeom>
              <a:blipFill>
                <a:blip r:embed="rId4"/>
                <a:stretch>
                  <a:fillRect t="-1190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78001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E4AF-B5F7-F142-8EFC-70674DCE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0FD15-A3B4-6359-329C-BF18AFB3F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010144" cy="3343479"/>
              </a:xfrm>
            </p:spPr>
            <p:txBody>
              <a:bodyPr/>
              <a:lstStyle/>
              <a:p>
                <a:r>
                  <a:rPr lang="en-US" dirty="0"/>
                  <a:t>Some things we need to figure out: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Entity embeddings (# 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Individual entities are </a:t>
                </a:r>
                <a:r>
                  <a:rPr lang="en-US" i="1" dirty="0"/>
                  <a:t>zero-volume</a:t>
                </a:r>
                <a:r>
                  <a:rPr lang="en-US" dirty="0"/>
                  <a:t> boxes (i.e., points)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 embeddings (# parameters: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relation maps a box to a new box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Intersection operator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𝓙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Maps input boxes to output boxes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Models intersection of boxes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0FD15-A3B4-6359-329C-BF18AFB3F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010144" cy="3343479"/>
              </a:xfrm>
              <a:blipFill>
                <a:blip r:embed="rId2"/>
                <a:stretch>
                  <a:fillRect l="-2377" t="-3788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A871D8-7B23-EB77-4C74-6A31AB2E63B8}"/>
                  </a:ext>
                </a:extLst>
              </p:cNvPr>
              <p:cNvSpPr txBox="1"/>
              <p:nvPr/>
            </p:nvSpPr>
            <p:spPr>
              <a:xfrm>
                <a:off x="8586216" y="1188720"/>
                <a:ext cx="341071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: embedding dimension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: number of entities (nodes)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: number of relations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A871D8-7B23-EB77-4C74-6A31AB2E6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216" y="1188720"/>
                <a:ext cx="3410712" cy="923330"/>
              </a:xfrm>
              <a:prstGeom prst="rect">
                <a:avLst/>
              </a:prstGeom>
              <a:blipFill>
                <a:blip r:embed="rId3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4407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2698-A5CD-ED54-CB09-40CEE647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 (reasoning) on knowledge graphs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11004-BD55-FDDB-B47A-9D41E9AA7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412604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we perform multi-hop (edge) reasoning over knowledge graphs (KGs)?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E3D65B-56B1-7D35-35AF-4F41BB3C501C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6DACD-D5D6-E9CF-1F62-D0773A58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05" y="1770419"/>
            <a:ext cx="6671793" cy="45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9594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F1ABC-5B81-7AC0-A696-0E18F1473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1555-8FC0-3368-B0FF-51F5FD52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29E0F-C0E2-D64C-A08C-C10C6D1B5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483483"/>
          </a:xfrm>
        </p:spPr>
        <p:txBody>
          <a:bodyPr/>
          <a:lstStyle/>
          <a:p>
            <a:r>
              <a:rPr lang="en-US" b="1" dirty="0"/>
              <a:t>Embed queries in vector space</a:t>
            </a:r>
            <a:r>
              <a:rPr lang="en-US" dirty="0"/>
              <a:t>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[(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e:ESR2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r:Assoc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r:TreatedBy</a:t>
            </a:r>
            <a:r>
              <a:rPr lang="en-US" dirty="0"/>
              <a:t>)),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e:Short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of Breath</a:t>
            </a:r>
            <a:r>
              <a:rPr lang="en-US" dirty="0"/>
              <a:t>, (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r:CausedBy</a:t>
            </a:r>
            <a:r>
              <a:rPr lang="en-US" dirty="0"/>
              <a:t>))]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Traverse KG from </a:t>
            </a:r>
            <a:r>
              <a:rPr lang="en-US" b="1" dirty="0"/>
              <a:t>anchor nodes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ESR2 </a:t>
            </a:r>
            <a:r>
              <a:rPr lang="en-US" dirty="0"/>
              <a:t>and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Short of Breath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8EB71-49D6-8974-D6C4-F0096332CE43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ED11B4-AA35-2137-C38D-F54985EAB469}"/>
              </a:ext>
            </a:extLst>
          </p:cNvPr>
          <p:cNvGrpSpPr/>
          <p:nvPr/>
        </p:nvGrpSpPr>
        <p:grpSpPr>
          <a:xfrm>
            <a:off x="2267712" y="3446699"/>
            <a:ext cx="7772400" cy="2334313"/>
            <a:chOff x="2267712" y="3446699"/>
            <a:chExt cx="7772400" cy="2334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A36D6B-E8B4-84A5-865E-E0844CB97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712" y="3446699"/>
              <a:ext cx="7772400" cy="23343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427C27-1A2F-FD2E-9216-92F0211E3CE6}"/>
                </a:ext>
              </a:extLst>
            </p:cNvPr>
            <p:cNvSpPr txBox="1"/>
            <p:nvPr/>
          </p:nvSpPr>
          <p:spPr>
            <a:xfrm>
              <a:off x="4866132" y="3659748"/>
              <a:ext cx="24597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</a:rPr>
                <a:t>How should we do this?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569FA6-5AB5-AE14-604B-7819974A5EDB}"/>
                </a:ext>
              </a:extLst>
            </p:cNvPr>
            <p:cNvSpPr/>
            <p:nvPr/>
          </p:nvSpPr>
          <p:spPr>
            <a:xfrm>
              <a:off x="4544568" y="4965192"/>
              <a:ext cx="438912" cy="347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714261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08BB9-CA78-6B9B-1654-A172EC15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81AF7-2D81-BFC6-9C34-F3A5CB70D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820656" cy="205915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Idea: Take the current box as input and use the </a:t>
                </a:r>
                <a:r>
                  <a:rPr lang="en-US" dirty="0">
                    <a:solidFill>
                      <a:srgbClr val="00B050"/>
                    </a:solidFill>
                  </a:rPr>
                  <a:t>relation embedding</a:t>
                </a:r>
                <a:r>
                  <a:rPr lang="en-US" dirty="0"/>
                  <a:t> to project and expand the box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Projection operator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𝑅𝑒𝑙𝑎𝑡𝑖𝑜𝑛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𝐵𝑜𝑥</m:t>
                    </m:r>
                  </m:oMath>
                </a14:m>
                <a:r>
                  <a:rPr lang="en-US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𝐪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481AF7-2D81-BFC6-9C34-F3A5CB70D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820656" cy="2059153"/>
              </a:xfrm>
              <a:blipFill>
                <a:blip r:embed="rId2"/>
                <a:stretch>
                  <a:fillRect l="-1809" t="-6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536153-E0F9-F226-3B3F-55FDCCF0DDB9}"/>
                  </a:ext>
                </a:extLst>
              </p:cNvPr>
              <p:cNvSpPr txBox="1"/>
              <p:nvPr/>
            </p:nvSpPr>
            <p:spPr>
              <a:xfrm>
                <a:off x="2212848" y="2452995"/>
                <a:ext cx="2845308" cy="729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center of box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offset from center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536153-E0F9-F226-3B3F-55FDCCF0D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848" y="2452995"/>
                <a:ext cx="2845308" cy="729687"/>
              </a:xfrm>
              <a:prstGeom prst="rect">
                <a:avLst/>
              </a:prstGeom>
              <a:blipFill>
                <a:blip r:embed="rId3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A791EFA-4D1C-2206-244B-EBC0D68BE462}"/>
              </a:ext>
            </a:extLst>
          </p:cNvPr>
          <p:cNvGrpSpPr/>
          <p:nvPr/>
        </p:nvGrpSpPr>
        <p:grpSpPr>
          <a:xfrm>
            <a:off x="4142232" y="3429000"/>
            <a:ext cx="3748547" cy="2991299"/>
            <a:chOff x="4142232" y="3429000"/>
            <a:chExt cx="3748547" cy="29912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848E5A-CC23-2E36-3661-8FE523C5B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1220" y="3429000"/>
              <a:ext cx="3589559" cy="299129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7AED2E-F115-1225-8A91-3622008B72F7}"/>
                </a:ext>
              </a:extLst>
            </p:cNvPr>
            <p:cNvSpPr/>
            <p:nvPr/>
          </p:nvSpPr>
          <p:spPr>
            <a:xfrm>
              <a:off x="4142232" y="4315968"/>
              <a:ext cx="393192" cy="393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772E28-8AA3-AD19-928C-D3EA50272E93}"/>
                  </a:ext>
                </a:extLst>
              </p:cNvPr>
              <p:cNvSpPr txBox="1"/>
              <p:nvPr/>
            </p:nvSpPr>
            <p:spPr>
              <a:xfrm>
                <a:off x="7754112" y="1813765"/>
                <a:ext cx="38039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means the projection operator is a mapping from an input box and relation to an output box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772E28-8AA3-AD19-928C-D3EA50272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12" y="1813765"/>
                <a:ext cx="3803904" cy="923330"/>
              </a:xfrm>
              <a:prstGeom prst="rect">
                <a:avLst/>
              </a:prstGeom>
              <a:blipFill>
                <a:blip r:embed="rId5"/>
                <a:stretch>
                  <a:fillRect l="-1329"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AE1E03-52E5-1575-C848-161FBB004DF3}"/>
                  </a:ext>
                </a:extLst>
              </p:cNvPr>
              <p:cNvSpPr txBox="1"/>
              <p:nvPr/>
            </p:nvSpPr>
            <p:spPr>
              <a:xfrm>
                <a:off x="8190713" y="3785830"/>
                <a:ext cx="380390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Implementation: we don’t actually learn an operator. Rather, we learn two (2) embeddings for every relation type in the graph,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𝐫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that we use to translate and expand boxes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AE1E03-52E5-1575-C848-161FBB004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713" y="3785830"/>
                <a:ext cx="3803904" cy="1477328"/>
              </a:xfrm>
              <a:prstGeom prst="rect">
                <a:avLst/>
              </a:prstGeom>
              <a:blipFill>
                <a:blip r:embed="rId6"/>
                <a:stretch>
                  <a:fillRect l="-1667" t="-1709" r="-1667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503AC27-4559-6A44-114C-9657BF32EE1D}"/>
              </a:ext>
            </a:extLst>
          </p:cNvPr>
          <p:cNvSpPr txBox="1"/>
          <p:nvPr/>
        </p:nvSpPr>
        <p:spPr>
          <a:xfrm>
            <a:off x="4813038" y="6549020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Ren et al. 2020</a:t>
            </a:r>
          </a:p>
        </p:txBody>
      </p:sp>
    </p:spTree>
    <p:extLst>
      <p:ext uri="{BB962C8B-B14F-4D97-AF65-F5344CB8AC3E}">
        <p14:creationId xmlns:p14="http://schemas.microsoft.com/office/powerpoint/2010/main" val="26877208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21A8C-8DA3-9176-A6D1-3181713E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3880-9C2A-BD55-1491-F13F8438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961D-2323-F2FC-ABFC-B78C67EBF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483483"/>
          </a:xfrm>
        </p:spPr>
        <p:txBody>
          <a:bodyPr/>
          <a:lstStyle/>
          <a:p>
            <a:r>
              <a:rPr lang="en-US" b="1" dirty="0"/>
              <a:t>Embed queries in vector space</a:t>
            </a:r>
            <a:r>
              <a:rPr lang="en-US" dirty="0"/>
              <a:t>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Traverse KG from </a:t>
            </a:r>
            <a:r>
              <a:rPr lang="en-US" b="1" dirty="0"/>
              <a:t>anchor nodes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ESR2 </a:t>
            </a:r>
            <a:r>
              <a:rPr lang="en-US" dirty="0"/>
              <a:t>and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Short of Breath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dirty="0">
                <a:solidFill>
                  <a:srgbClr val="00B050"/>
                </a:solidFill>
              </a:rPr>
              <a:t>projection operator</a:t>
            </a:r>
            <a:r>
              <a:rPr lang="en-US" dirty="0"/>
              <a:t> to follow the relations in the query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94E28-6412-DC9A-6EFB-F1241794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3438857"/>
            <a:ext cx="7772400" cy="2349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9F6419-00F8-9247-DA37-504E3460CD95}"/>
              </a:ext>
            </a:extLst>
          </p:cNvPr>
          <p:cNvSpPr txBox="1"/>
          <p:nvPr/>
        </p:nvSpPr>
        <p:spPr>
          <a:xfrm>
            <a:off x="4813038" y="6549020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Ren et al. 2020</a:t>
            </a:r>
          </a:p>
        </p:txBody>
      </p:sp>
    </p:spTree>
    <p:extLst>
      <p:ext uri="{BB962C8B-B14F-4D97-AF65-F5344CB8AC3E}">
        <p14:creationId xmlns:p14="http://schemas.microsoft.com/office/powerpoint/2010/main" val="253985091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21550-3A2D-D628-BB72-2BF4E2FD9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AA891-D364-9EC5-A1F7-43EEFC4D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E9BB5-EA83-D848-36B6-BF808AFB4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483483"/>
          </a:xfrm>
        </p:spPr>
        <p:txBody>
          <a:bodyPr/>
          <a:lstStyle/>
          <a:p>
            <a:r>
              <a:rPr lang="en-US" b="1" dirty="0"/>
              <a:t>Embed queries in vector space</a:t>
            </a:r>
            <a:r>
              <a:rPr lang="en-US" dirty="0"/>
              <a:t>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Traverse KG from </a:t>
            </a:r>
            <a:r>
              <a:rPr lang="en-US" b="1" dirty="0"/>
              <a:t>anchor nodes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ESR2 </a:t>
            </a:r>
            <a:r>
              <a:rPr lang="en-US" dirty="0"/>
              <a:t>and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Short of Breath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dirty="0">
                <a:solidFill>
                  <a:srgbClr val="00B050"/>
                </a:solidFill>
              </a:rPr>
              <a:t>projection operator</a:t>
            </a:r>
            <a:r>
              <a:rPr lang="en-US" dirty="0"/>
              <a:t> to follow the relations in the query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3D72A-8088-FDFB-04E5-22D9E181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62479"/>
            <a:ext cx="7772400" cy="2102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0E51A-9AC6-7753-8940-F236D5263A93}"/>
              </a:ext>
            </a:extLst>
          </p:cNvPr>
          <p:cNvSpPr txBox="1"/>
          <p:nvPr/>
        </p:nvSpPr>
        <p:spPr>
          <a:xfrm>
            <a:off x="4813038" y="6549020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Ren et al. 2020</a:t>
            </a:r>
          </a:p>
        </p:txBody>
      </p:sp>
    </p:spTree>
    <p:extLst>
      <p:ext uri="{BB962C8B-B14F-4D97-AF65-F5344CB8AC3E}">
        <p14:creationId xmlns:p14="http://schemas.microsoft.com/office/powerpoint/2010/main" val="13351950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CC48-6B94-469C-768C-765629534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B929-10D2-656C-8B8F-61ACB410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E6A1-43F4-6B00-B508-7BB759C4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483483"/>
          </a:xfrm>
        </p:spPr>
        <p:txBody>
          <a:bodyPr/>
          <a:lstStyle/>
          <a:p>
            <a:r>
              <a:rPr lang="en-US" b="1" dirty="0"/>
              <a:t>Embed queries in vector space</a:t>
            </a:r>
            <a:r>
              <a:rPr lang="en-US" dirty="0"/>
              <a:t>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Traverse KG from </a:t>
            </a:r>
            <a:r>
              <a:rPr lang="en-US" b="1" dirty="0"/>
              <a:t>anchor nodes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ESR2 </a:t>
            </a:r>
            <a:r>
              <a:rPr lang="en-US" dirty="0"/>
              <a:t>and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Short of Breath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dirty="0">
                <a:solidFill>
                  <a:srgbClr val="00B050"/>
                </a:solidFill>
              </a:rPr>
              <a:t>projection operator</a:t>
            </a:r>
            <a:r>
              <a:rPr lang="en-US" dirty="0"/>
              <a:t> to follow the relations in the query plan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D21074-4A4D-D652-CED2-5294C6FA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04458"/>
            <a:ext cx="7772400" cy="2618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8B325-7E95-C970-B8BC-EE69C7886368}"/>
              </a:ext>
            </a:extLst>
          </p:cNvPr>
          <p:cNvSpPr txBox="1"/>
          <p:nvPr/>
        </p:nvSpPr>
        <p:spPr>
          <a:xfrm>
            <a:off x="4813038" y="6549020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Ren et al. 2020</a:t>
            </a:r>
          </a:p>
        </p:txBody>
      </p:sp>
    </p:spTree>
    <p:extLst>
      <p:ext uri="{BB962C8B-B14F-4D97-AF65-F5344CB8AC3E}">
        <p14:creationId xmlns:p14="http://schemas.microsoft.com/office/powerpoint/2010/main" val="181248117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9AFE-6D92-3CE2-001D-DB8856E4C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ACC2-A00B-1B45-B701-334EB56A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6F497-470F-1916-3E5C-EFC874548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074140"/>
          </a:xfrm>
        </p:spPr>
        <p:txBody>
          <a:bodyPr/>
          <a:lstStyle/>
          <a:p>
            <a:r>
              <a:rPr lang="en-US" b="1" dirty="0"/>
              <a:t>Embed queries in vector space</a:t>
            </a:r>
            <a:r>
              <a:rPr lang="en-US" dirty="0"/>
              <a:t>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How do we take the intersection of the hyper-boxes?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A2F0B-46B4-4114-1256-B7B9585DA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04458"/>
            <a:ext cx="7772400" cy="2618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BD043C-616F-6FCA-437B-636D148F77A4}"/>
              </a:ext>
            </a:extLst>
          </p:cNvPr>
          <p:cNvSpPr txBox="1"/>
          <p:nvPr/>
        </p:nvSpPr>
        <p:spPr>
          <a:xfrm>
            <a:off x="9982200" y="3528847"/>
            <a:ext cx="2012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The answer to the query is the set of elements in the intersection of the hyper-boxes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99929-966D-1ED4-B58C-1B76ADD00F27}"/>
              </a:ext>
            </a:extLst>
          </p:cNvPr>
          <p:cNvSpPr txBox="1"/>
          <p:nvPr/>
        </p:nvSpPr>
        <p:spPr>
          <a:xfrm>
            <a:off x="4813038" y="6549020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Ren et al. 2020</a:t>
            </a:r>
          </a:p>
        </p:txBody>
      </p:sp>
    </p:spTree>
    <p:extLst>
      <p:ext uri="{BB962C8B-B14F-4D97-AF65-F5344CB8AC3E}">
        <p14:creationId xmlns:p14="http://schemas.microsoft.com/office/powerpoint/2010/main" val="125979670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6E89-4A32-AACB-B3FE-E953794F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CCD92-FEA5-55C5-4BE4-89F6A5DF32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119872" cy="2480679"/>
              </a:xfrm>
            </p:spPr>
            <p:txBody>
              <a:bodyPr/>
              <a:lstStyle/>
              <a:p>
                <a:r>
                  <a:rPr lang="en-US" dirty="0"/>
                  <a:t>Intersection operator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⋯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𝐵𝑜𝑥</m:t>
                    </m:r>
                  </m:oMath>
                </a14:m>
                <a:r>
                  <a:rPr lang="en-US" dirty="0"/>
                  <a:t> is a mapping from multiple hyper-boxes to their intersection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center of the intersection should be “close” to the centers of the input boxes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offset (box size) should shrink since the size of the intersection should be smaller than the size of all the input sets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1CCD92-FEA5-55C5-4BE4-89F6A5DF32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119872" cy="2480679"/>
              </a:xfrm>
              <a:blipFill>
                <a:blip r:embed="rId3"/>
                <a:stretch>
                  <a:fillRect l="-2344" t="-5102" r="-125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F144A0E-EFFB-6566-41AE-AE8162271A94}"/>
              </a:ext>
            </a:extLst>
          </p:cNvPr>
          <p:cNvGrpSpPr/>
          <p:nvPr/>
        </p:nvGrpSpPr>
        <p:grpSpPr>
          <a:xfrm>
            <a:off x="4498848" y="3493008"/>
            <a:ext cx="3602736" cy="2864866"/>
            <a:chOff x="4498848" y="3493008"/>
            <a:chExt cx="3602736" cy="28648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9E96E48-5444-0455-5FD9-A76C7188B387}"/>
                </a:ext>
              </a:extLst>
            </p:cNvPr>
            <p:cNvGrpSpPr/>
            <p:nvPr/>
          </p:nvGrpSpPr>
          <p:grpSpPr>
            <a:xfrm>
              <a:off x="4498848" y="3493008"/>
              <a:ext cx="3602736" cy="2864866"/>
              <a:chOff x="4498848" y="3493008"/>
              <a:chExt cx="3602736" cy="28648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56BCE7-B614-3F89-D42B-7662F1D49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4512" y="3580136"/>
                <a:ext cx="3497072" cy="2777738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AD73850-A5E3-C7D5-5CBD-8C3573811F35}"/>
                  </a:ext>
                </a:extLst>
              </p:cNvPr>
              <p:cNvSpPr/>
              <p:nvPr/>
            </p:nvSpPr>
            <p:spPr>
              <a:xfrm>
                <a:off x="4498848" y="3493008"/>
                <a:ext cx="2020824" cy="2818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5A9A93-8754-CF8E-2303-E8FEA793E1FB}"/>
                </a:ext>
              </a:extLst>
            </p:cNvPr>
            <p:cNvSpPr/>
            <p:nvPr/>
          </p:nvSpPr>
          <p:spPr>
            <a:xfrm>
              <a:off x="7269480" y="5340096"/>
              <a:ext cx="329184" cy="329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D673493-66D9-84AF-0DDF-D38980835302}"/>
              </a:ext>
            </a:extLst>
          </p:cNvPr>
          <p:cNvSpPr txBox="1"/>
          <p:nvPr/>
        </p:nvSpPr>
        <p:spPr>
          <a:xfrm>
            <a:off x="4813038" y="6549020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Ren et al. 2020</a:t>
            </a:r>
          </a:p>
        </p:txBody>
      </p:sp>
    </p:spTree>
    <p:extLst>
      <p:ext uri="{BB962C8B-B14F-4D97-AF65-F5344CB8AC3E}">
        <p14:creationId xmlns:p14="http://schemas.microsoft.com/office/powerpoint/2010/main" val="221732148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064BB-55F0-E41F-05A6-064834BEB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2B59-7D07-599C-D54E-D5293A47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06EF5-35E0-31EC-BBB8-DD98ED158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119872" cy="2155783"/>
              </a:xfrm>
            </p:spPr>
            <p:txBody>
              <a:bodyPr/>
              <a:lstStyle/>
              <a:p>
                <a:r>
                  <a:rPr lang="en-US" dirty="0"/>
                  <a:t>Intersection operator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⋯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𝐵𝑜𝑥</m:t>
                    </m:r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⨀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𝑀𝐿𝑃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𝑀𝐿𝑃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06EF5-35E0-31EC-BBB8-DD98ED158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119872" cy="2155783"/>
              </a:xfrm>
              <a:blipFill>
                <a:blip r:embed="rId2"/>
                <a:stretch>
                  <a:fillRect l="-2344" t="-46199" b="-42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F2B08D8-C9E0-6D16-561B-C68767C55000}"/>
              </a:ext>
            </a:extLst>
          </p:cNvPr>
          <p:cNvGrpSpPr>
            <a:grpSpLocks noChangeAspect="1"/>
          </p:cNvGrpSpPr>
          <p:nvPr/>
        </p:nvGrpSpPr>
        <p:grpSpPr>
          <a:xfrm>
            <a:off x="1143000" y="3986344"/>
            <a:ext cx="2832295" cy="2252218"/>
            <a:chOff x="4498848" y="3493008"/>
            <a:chExt cx="3602736" cy="28648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DB9F3B0-7DA9-9596-A6E7-D5DC37A88A34}"/>
                </a:ext>
              </a:extLst>
            </p:cNvPr>
            <p:cNvGrpSpPr/>
            <p:nvPr/>
          </p:nvGrpSpPr>
          <p:grpSpPr>
            <a:xfrm>
              <a:off x="4498848" y="3493008"/>
              <a:ext cx="3602736" cy="2864866"/>
              <a:chOff x="4498848" y="3493008"/>
              <a:chExt cx="3602736" cy="28648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BA6FCA8-F7F5-3D3C-3F18-D11B4D57D1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512" y="3580136"/>
                <a:ext cx="3497072" cy="2777738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72FE63-1D3E-D86C-A46E-BD0615734A3C}"/>
                  </a:ext>
                </a:extLst>
              </p:cNvPr>
              <p:cNvSpPr/>
              <p:nvPr/>
            </p:nvSpPr>
            <p:spPr>
              <a:xfrm>
                <a:off x="4498848" y="3493008"/>
                <a:ext cx="2020824" cy="2818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779ACF-C6D8-1768-D490-6AEFC1BD0894}"/>
                </a:ext>
              </a:extLst>
            </p:cNvPr>
            <p:cNvSpPr/>
            <p:nvPr/>
          </p:nvSpPr>
          <p:spPr>
            <a:xfrm>
              <a:off x="7269480" y="5340096"/>
              <a:ext cx="329184" cy="329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240E46F-D93B-5E7C-89EB-A40E2D3BBAAD}"/>
              </a:ext>
            </a:extLst>
          </p:cNvPr>
          <p:cNvSpPr txBox="1"/>
          <p:nvPr/>
        </p:nvSpPr>
        <p:spPr>
          <a:xfrm>
            <a:off x="1003160" y="2564440"/>
            <a:ext cx="276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MLP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is a neural network with learnable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D910D9-B225-F9B2-B8A1-C98F32F5B889}"/>
                  </a:ext>
                </a:extLst>
              </p:cNvPr>
              <p:cNvSpPr txBox="1"/>
              <p:nvPr/>
            </p:nvSpPr>
            <p:spPr>
              <a:xfrm>
                <a:off x="7135552" y="1649808"/>
                <a:ext cx="3803904" cy="1571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𝐪</m:t>
                    </m:r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is the box</a:t>
                </a:r>
                <a:endParaRPr lang="en-US" b="1" i="1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center of box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en-US" b="1" i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  <m:r>
                      <a:rPr lang="en-US" b="1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offset from center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⨀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the Hadamard product (element wise multiplication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D910D9-B225-F9B2-B8A1-C98F32F5B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52" y="1649808"/>
                <a:ext cx="3803904" cy="1571136"/>
              </a:xfrm>
              <a:prstGeom prst="rect">
                <a:avLst/>
              </a:prstGeom>
              <a:blipFill>
                <a:blip r:embed="rId4"/>
                <a:stretch>
                  <a:fillRect l="-1667" t="-1613" r="-1000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0FA075F-D563-4DB0-7AD5-01F9702BBAC8}"/>
              </a:ext>
            </a:extLst>
          </p:cNvPr>
          <p:cNvSpPr/>
          <p:nvPr/>
        </p:nvSpPr>
        <p:spPr>
          <a:xfrm>
            <a:off x="2578607" y="4983480"/>
            <a:ext cx="1001315" cy="832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2B922D-ED3C-9BA8-8488-324B3D4C413F}"/>
                  </a:ext>
                </a:extLst>
              </p:cNvPr>
              <p:cNvSpPr txBox="1"/>
              <p:nvPr/>
            </p:nvSpPr>
            <p:spPr>
              <a:xfrm>
                <a:off x="4169848" y="4006601"/>
                <a:ext cx="62268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The center of the intersection is a weighted sum of the input box centers and is in the red region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are attention scores over the individual input box centers</a:t>
                </a:r>
              </a:p>
              <a:p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2B922D-ED3C-9BA8-8488-324B3D4C4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848" y="4006601"/>
                <a:ext cx="6226880" cy="1200329"/>
              </a:xfrm>
              <a:prstGeom prst="rect">
                <a:avLst/>
              </a:prstGeom>
              <a:blipFill>
                <a:blip r:embed="rId5"/>
                <a:stretch>
                  <a:fillRect l="-815" t="-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7F875FF-81A2-7180-A708-1D5CBD133F64}"/>
              </a:ext>
            </a:extLst>
          </p:cNvPr>
          <p:cNvSpPr txBox="1"/>
          <p:nvPr/>
        </p:nvSpPr>
        <p:spPr>
          <a:xfrm>
            <a:off x="4813038" y="6549020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Ren et al. 2020</a:t>
            </a:r>
          </a:p>
        </p:txBody>
      </p:sp>
    </p:spTree>
    <p:extLst>
      <p:ext uri="{BB962C8B-B14F-4D97-AF65-F5344CB8AC3E}">
        <p14:creationId xmlns:p14="http://schemas.microsoft.com/office/powerpoint/2010/main" val="329392098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31E97-56DA-E61E-EBFA-F64B1BD56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0448-731D-4F65-76D0-90583B00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F2F312-6127-63D3-7499-806199782E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119872" cy="1040028"/>
              </a:xfrm>
            </p:spPr>
            <p:txBody>
              <a:bodyPr/>
              <a:lstStyle/>
              <a:p>
                <a:r>
                  <a:rPr lang="en-US" dirty="0"/>
                  <a:t>Intersection operator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⋯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𝐵𝑜𝑥</m:t>
                    </m:r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𝐨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𝐨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𝐨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F2F312-6127-63D3-7499-806199782E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119872" cy="1040028"/>
              </a:xfrm>
              <a:blipFill>
                <a:blip r:embed="rId2"/>
                <a:stretch>
                  <a:fillRect l="-2344" t="-12048" b="-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BAA5292-24DA-EE33-1D01-938CE807B344}"/>
              </a:ext>
            </a:extLst>
          </p:cNvPr>
          <p:cNvGrpSpPr>
            <a:grpSpLocks noChangeAspect="1"/>
          </p:cNvGrpSpPr>
          <p:nvPr/>
        </p:nvGrpSpPr>
        <p:grpSpPr>
          <a:xfrm>
            <a:off x="1143000" y="3986344"/>
            <a:ext cx="2832295" cy="2252218"/>
            <a:chOff x="4498848" y="3493008"/>
            <a:chExt cx="3602736" cy="28648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33589C-6965-AA1C-F533-8EA04546C400}"/>
                </a:ext>
              </a:extLst>
            </p:cNvPr>
            <p:cNvGrpSpPr/>
            <p:nvPr/>
          </p:nvGrpSpPr>
          <p:grpSpPr>
            <a:xfrm>
              <a:off x="4498848" y="3493008"/>
              <a:ext cx="3602736" cy="2864866"/>
              <a:chOff x="4498848" y="3493008"/>
              <a:chExt cx="3602736" cy="286486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9B5B828-63EF-B0D4-D484-E4CF6D35E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512" y="3580136"/>
                <a:ext cx="3497072" cy="2777738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7D5222-0ECF-32F8-A73D-F6BE63E5B922}"/>
                  </a:ext>
                </a:extLst>
              </p:cNvPr>
              <p:cNvSpPr/>
              <p:nvPr/>
            </p:nvSpPr>
            <p:spPr>
              <a:xfrm>
                <a:off x="4498848" y="3493008"/>
                <a:ext cx="2020824" cy="2818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0F251E-ADE6-925B-E36D-428A40306A89}"/>
                </a:ext>
              </a:extLst>
            </p:cNvPr>
            <p:cNvSpPr/>
            <p:nvPr/>
          </p:nvSpPr>
          <p:spPr>
            <a:xfrm>
              <a:off x="7269480" y="5340096"/>
              <a:ext cx="329184" cy="3291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DA84BB-B976-7F87-B5EC-2869A7F56128}"/>
              </a:ext>
            </a:extLst>
          </p:cNvPr>
          <p:cNvSpPr txBox="1"/>
          <p:nvPr/>
        </p:nvSpPr>
        <p:spPr>
          <a:xfrm>
            <a:off x="4813038" y="6549020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Ren et al. 2020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49A2DB-A3C9-3C10-1281-A90433B6A844}"/>
                  </a:ext>
                </a:extLst>
              </p:cNvPr>
              <p:cNvSpPr txBox="1"/>
              <p:nvPr/>
            </p:nvSpPr>
            <p:spPr>
              <a:xfrm>
                <a:off x="7005970" y="2441372"/>
                <a:ext cx="49269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a neural network with learnable parameters that operates on sets (e.g., </a:t>
                </a:r>
                <a:r>
                  <a:rPr lang="en-US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DeepSets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49A2DB-A3C9-3C10-1281-A90433B6A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70" y="2441372"/>
                <a:ext cx="4926950" cy="646331"/>
              </a:xfrm>
              <a:prstGeom prst="rect">
                <a:avLst/>
              </a:prstGeom>
              <a:blipFill>
                <a:blip r:embed="rId4"/>
                <a:stretch>
                  <a:fillRect l="-1028" t="-3846" r="-51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D7BCAD-320F-1655-691E-16A63F6E18AE}"/>
              </a:ext>
            </a:extLst>
          </p:cNvPr>
          <p:cNvSpPr/>
          <p:nvPr/>
        </p:nvSpPr>
        <p:spPr>
          <a:xfrm>
            <a:off x="2578607" y="4983480"/>
            <a:ext cx="1001315" cy="832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EBCF57-648A-4941-0030-688CB3FD4095}"/>
                  </a:ext>
                </a:extLst>
              </p:cNvPr>
              <p:cNvSpPr txBox="1"/>
              <p:nvPr/>
            </p:nvSpPr>
            <p:spPr>
              <a:xfrm>
                <a:off x="4169848" y="4006601"/>
                <a:ext cx="706812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</a:rPr>
                  <a:t>The offset should be smaller than the offset of the input boxes but not necessarily equal to it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</a:rPr>
                  <a:t>Design a neural network,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𝐨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, to learn the appropriate scaling of the minimum input offset</a:t>
                </a:r>
              </a:p>
              <a:p>
                <a:endParaRPr lang="en-US" dirty="0">
                  <a:solidFill>
                    <a:schemeClr val="tx2"/>
                  </a:solidFill>
                </a:endParaRPr>
              </a:p>
              <a:p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EBCF57-648A-4941-0030-688CB3FD4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848" y="4006601"/>
                <a:ext cx="7068128" cy="1754326"/>
              </a:xfrm>
              <a:prstGeom prst="rect">
                <a:avLst/>
              </a:prstGeom>
              <a:blipFill>
                <a:blip r:embed="rId5"/>
                <a:stretch>
                  <a:fillRect l="-538" t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DB9324-92EF-6D8C-DFE2-670E7A6CB2BF}"/>
                  </a:ext>
                </a:extLst>
              </p:cNvPr>
              <p:cNvSpPr txBox="1"/>
              <p:nvPr/>
            </p:nvSpPr>
            <p:spPr>
              <a:xfrm>
                <a:off x="3538083" y="2431856"/>
                <a:ext cx="214560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sigmoid, guarantees shrinking of the box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DB9324-92EF-6D8C-DFE2-670E7A6C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083" y="2431856"/>
                <a:ext cx="2145608" cy="923330"/>
              </a:xfrm>
              <a:prstGeom prst="rect">
                <a:avLst/>
              </a:prstGeom>
              <a:blipFill>
                <a:blip r:embed="rId6"/>
                <a:stretch>
                  <a:fillRect l="-2353" t="-2740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57F28C-9552-1707-3299-F1A52CB9924E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610887" y="1965960"/>
            <a:ext cx="747497" cy="46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FA9D1C-B2AF-BDE2-6933-1523C2D3CF4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779008" y="2039112"/>
            <a:ext cx="1226962" cy="725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34352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C45AC-AA87-DEC8-FAC1-D926B9507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D65D3-E3F0-964E-CC07-B29965F9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conjunctive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2C7EC-C2B0-0E47-94C2-3F368D5B1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21824" cy="1074140"/>
          </a:xfrm>
        </p:spPr>
        <p:txBody>
          <a:bodyPr/>
          <a:lstStyle/>
          <a:p>
            <a:r>
              <a:rPr lang="en-US" b="1" dirty="0"/>
              <a:t>Embed queries in vector space</a:t>
            </a:r>
            <a:r>
              <a:rPr lang="en-US" dirty="0"/>
              <a:t>: </a:t>
            </a:r>
            <a:r>
              <a:rPr lang="en-US" i="1" dirty="0"/>
              <a:t>What are drugs that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cause</a:t>
            </a:r>
            <a:r>
              <a:rPr lang="en-US" i="1" dirty="0"/>
              <a:t>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shortness of breath </a:t>
            </a:r>
            <a:r>
              <a:rPr lang="en-US" i="1" dirty="0"/>
              <a:t>and </a:t>
            </a:r>
            <a:r>
              <a:rPr lang="en-US" i="1" dirty="0">
                <a:solidFill>
                  <a:srgbClr val="00B050"/>
                </a:solidFill>
              </a:rPr>
              <a:t>treat</a:t>
            </a:r>
            <a:r>
              <a:rPr lang="en-US" i="1" dirty="0"/>
              <a:t> diseases </a:t>
            </a:r>
            <a:r>
              <a:rPr lang="en-US" i="1" dirty="0">
                <a:solidFill>
                  <a:srgbClr val="C00000"/>
                </a:solidFill>
              </a:rPr>
              <a:t>associated</a:t>
            </a:r>
            <a:r>
              <a:rPr lang="en-US" i="1" dirty="0"/>
              <a:t> with protein </a:t>
            </a:r>
            <a:r>
              <a:rPr lang="en-US" i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ESR2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Combine the projection and box intersection operators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77927-0A6D-8CF2-8589-EF032A187A71}"/>
              </a:ext>
            </a:extLst>
          </p:cNvPr>
          <p:cNvSpPr txBox="1"/>
          <p:nvPr/>
        </p:nvSpPr>
        <p:spPr>
          <a:xfrm>
            <a:off x="9982200" y="3528847"/>
            <a:ext cx="2012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The shaded box represents the final box (with answers) for the query embedding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02A93E-4F77-CE6D-ACDA-7ED518B4A8EB}"/>
              </a:ext>
            </a:extLst>
          </p:cNvPr>
          <p:cNvGrpSpPr/>
          <p:nvPr/>
        </p:nvGrpSpPr>
        <p:grpSpPr>
          <a:xfrm>
            <a:off x="2267712" y="2999861"/>
            <a:ext cx="7772400" cy="2818646"/>
            <a:chOff x="2267712" y="2999861"/>
            <a:chExt cx="7772400" cy="28186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537494-4C21-43B1-49E0-A40C60CC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7712" y="2999861"/>
              <a:ext cx="7772400" cy="281864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804094-E115-4FF5-B24E-F5613FC7B3CD}"/>
                </a:ext>
              </a:extLst>
            </p:cNvPr>
            <p:cNvSpPr/>
            <p:nvPr/>
          </p:nvSpPr>
          <p:spPr>
            <a:xfrm>
              <a:off x="4910328" y="5065776"/>
              <a:ext cx="2414016" cy="752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EDA0776-2101-B43F-0F84-BB0B23B86F06}"/>
              </a:ext>
            </a:extLst>
          </p:cNvPr>
          <p:cNvSpPr txBox="1"/>
          <p:nvPr/>
        </p:nvSpPr>
        <p:spPr>
          <a:xfrm>
            <a:off x="4813038" y="6549020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Ren et al. 2020</a:t>
            </a:r>
          </a:p>
        </p:txBody>
      </p:sp>
    </p:spTree>
    <p:extLst>
      <p:ext uri="{BB962C8B-B14F-4D97-AF65-F5344CB8AC3E}">
        <p14:creationId xmlns:p14="http://schemas.microsoft.com/office/powerpoint/2010/main" val="21748861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72BA-A7F7-55B5-2155-E982F49FE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multi-hop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18693-3FEA-A19D-F200-06F27FF37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234680" cy="332399"/>
          </a:xfrm>
        </p:spPr>
        <p:txBody>
          <a:bodyPr/>
          <a:lstStyle/>
          <a:p>
            <a:r>
              <a:rPr lang="en-US" dirty="0"/>
              <a:t>Can we answer complex queries on a KG?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9EB7C-7F42-EFC2-B365-0F9ADF87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70"/>
          <a:stretch>
            <a:fillRect/>
          </a:stretch>
        </p:blipFill>
        <p:spPr>
          <a:xfrm>
            <a:off x="1315720" y="1658001"/>
            <a:ext cx="10195560" cy="4729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4A72A-9D5B-E7AA-CC35-26768ED662D1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1585210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3BCE4-7019-5340-48CB-15DCBE1B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 the query box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30BE82-4DFB-4106-D9C8-BEB41865A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56834" cy="333443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Which entity embeddings are in the query box?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query box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an entity embedding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the distance between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/>
                  <a:t>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box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𝐪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</m:sub>
                                  </m:sSub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𝐪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</m:sub>
                                      </m:s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290513" indent="5238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𝐨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𝐪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30BE82-4DFB-4106-D9C8-BEB41865A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56834" cy="3334439"/>
              </a:xfrm>
              <a:blipFill>
                <a:blip r:embed="rId3"/>
                <a:stretch>
                  <a:fillRect l="-1900" t="-3788" b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3E41708-1228-4B4B-6621-F058D2278F26}"/>
              </a:ext>
            </a:extLst>
          </p:cNvPr>
          <p:cNvSpPr txBox="1"/>
          <p:nvPr/>
        </p:nvSpPr>
        <p:spPr>
          <a:xfrm>
            <a:off x="9666916" y="3222396"/>
            <a:ext cx="27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element wise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max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/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min 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4389A0-0A4B-047B-25AF-723078CF30D7}"/>
                  </a:ext>
                </a:extLst>
              </p:cNvPr>
              <p:cNvSpPr txBox="1"/>
              <p:nvPr/>
            </p:nvSpPr>
            <p:spPr>
              <a:xfrm>
                <a:off x="9117750" y="3572754"/>
                <a:ext cx="2764168" cy="602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4389A0-0A4B-047B-25AF-723078CF3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7750" y="3572754"/>
                <a:ext cx="2764168" cy="602922"/>
              </a:xfrm>
              <a:prstGeom prst="rect">
                <a:avLst/>
              </a:prstGeom>
              <a:blipFill>
                <a:blip r:embed="rId4"/>
                <a:stretch>
                  <a:fillRect t="-164583" b="-2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01DF0D-B049-4C92-4751-8139A9FBC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914" y="4628601"/>
            <a:ext cx="3704172" cy="2145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76FFCB-5688-EA6F-4681-75742CF76630}"/>
                  </a:ext>
                </a:extLst>
              </p:cNvPr>
              <p:cNvSpPr txBox="1"/>
              <p:nvPr/>
            </p:nvSpPr>
            <p:spPr>
              <a:xfrm>
                <a:off x="1242874" y="4863006"/>
                <a:ext cx="332912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Setting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downweights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distance in the box, indicating entities are “close enough” to the query center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76FFCB-5688-EA6F-4681-75742CF76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874" y="4863006"/>
                <a:ext cx="3329125" cy="1200329"/>
              </a:xfrm>
              <a:prstGeom prst="rect">
                <a:avLst/>
              </a:prstGeom>
              <a:blipFill>
                <a:blip r:embed="rId6"/>
                <a:stretch>
                  <a:fillRect l="-1521" t="-3158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4D81876-EF24-382F-D703-C526D047905B}"/>
              </a:ext>
            </a:extLst>
          </p:cNvPr>
          <p:cNvSpPr txBox="1"/>
          <p:nvPr/>
        </p:nvSpPr>
        <p:spPr>
          <a:xfrm>
            <a:off x="4813038" y="6549020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Ren et al. 2020</a:t>
            </a:r>
          </a:p>
        </p:txBody>
      </p:sp>
    </p:spTree>
    <p:extLst>
      <p:ext uri="{BB962C8B-B14F-4D97-AF65-F5344CB8AC3E}">
        <p14:creationId xmlns:p14="http://schemas.microsoft.com/office/powerpoint/2010/main" val="260364364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03236-81C1-2433-3272-A2D3D5041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EA81-2D8B-A37F-5E43-910C300F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Query2Box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1B7B8-C518-23A1-A7A4-BB890389AB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66434" cy="352391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are the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trainable parameters</a:t>
                </a:r>
                <a:r>
                  <a:rPr lang="en-US" dirty="0"/>
                  <a:t>?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Entity embeddings (# parameters: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Relation embeddings (# parameters: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sz="2000" dirty="0"/>
                  <a:t>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Intersection operator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𝓙</m:t>
                    </m:r>
                  </m:oMath>
                </a14:m>
                <a:r>
                  <a:rPr lang="en-US" sz="2000" dirty="0"/>
                  <a:t> which contains two neural networks</a:t>
                </a:r>
              </a:p>
              <a:p>
                <a:pPr marL="342900" indent="-342900"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Loss function</a:t>
                </a: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box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b="1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𝑑𝑖𝑠𝑡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>
                                      <a:latin typeface="Cambria Math" panose="02040503050406030204" pitchFamily="18" charset="0"/>
                                    </a:rPr>
                                    <m:t>box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1" i="0" smtClean="0">
                                          <a:latin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200" b="1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a scalar margin,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⟦"/>
                        <m:endChr m:val="⟧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is a positive entity (i.e., correct answer to the query,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)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i="1" dirty="0" err="1"/>
                  <a:t>i</a:t>
                </a:r>
                <a:r>
                  <a:rPr lang="en-US" dirty="0" err="1"/>
                  <a:t>-th</a:t>
                </a:r>
                <a:r>
                  <a:rPr lang="en-US" dirty="0"/>
                  <a:t> negative entity (non-answer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1B7B8-C518-23A1-A7A4-BB890389A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66434" cy="3523913"/>
              </a:xfrm>
              <a:blipFill>
                <a:blip r:embed="rId2"/>
                <a:stretch>
                  <a:fillRect l="-1783" t="-3584" r="-1146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82647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B9C4-9D76-8F6F-B5FD-206B3411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Query2Box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10C1-DAC3-5CE7-7625-BF12F4A47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66434" cy="1995931"/>
          </a:xfrm>
        </p:spPr>
        <p:txBody>
          <a:bodyPr/>
          <a:lstStyle/>
          <a:p>
            <a:pPr marL="352425" indent="-342900">
              <a:buFont typeface="Arial" panose="020B0604020202020204" pitchFamily="34" charset="0"/>
              <a:buChar char="•"/>
            </a:pPr>
            <a:r>
              <a:rPr lang="en-US" dirty="0"/>
              <a:t>Training loop</a:t>
            </a:r>
          </a:p>
          <a:p>
            <a:pPr marL="927100" lvl="1" indent="-457200">
              <a:buFont typeface="+mj-lt"/>
              <a:buAutoNum type="arabicPeriod"/>
            </a:pPr>
            <a:r>
              <a:rPr lang="en-US" sz="2000" dirty="0"/>
              <a:t>Sample a query from training data, </a:t>
            </a:r>
            <a:r>
              <a:rPr lang="en-US" sz="2000" i="1" dirty="0"/>
              <a:t>(q, v, v’)</a:t>
            </a:r>
          </a:p>
          <a:p>
            <a:pPr marL="927100" lvl="1" indent="-457200">
              <a:buFont typeface="+mj-lt"/>
              <a:buAutoNum type="arabicPeriod"/>
            </a:pPr>
            <a:r>
              <a:rPr lang="en-US" sz="2000" dirty="0"/>
              <a:t>Use current embeddings and intersection operator to embed </a:t>
            </a:r>
            <a:r>
              <a:rPr lang="en-US" sz="2000" i="1" dirty="0"/>
              <a:t>q</a:t>
            </a:r>
          </a:p>
          <a:p>
            <a:pPr marL="927100" lvl="1" indent="-457200">
              <a:buFont typeface="+mj-lt"/>
              <a:buAutoNum type="arabicPeriod"/>
            </a:pPr>
            <a:r>
              <a:rPr lang="en-US" sz="2000" dirty="0"/>
              <a:t>Compute loss and update embedding and intersection operator weights</a:t>
            </a:r>
          </a:p>
          <a:p>
            <a:pPr marL="352425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How do we obtain training data and implement training?</a:t>
            </a:r>
          </a:p>
        </p:txBody>
      </p:sp>
    </p:spTree>
    <p:extLst>
      <p:ext uri="{BB962C8B-B14F-4D97-AF65-F5344CB8AC3E}">
        <p14:creationId xmlns:p14="http://schemas.microsoft.com/office/powerpoint/2010/main" val="391620856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82CA9-82A9-A14A-2A8C-4D1FABE4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 queries on a KG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486F7-CA6D-19A2-DD47-4FE55306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47538" cy="664797"/>
          </a:xfrm>
        </p:spPr>
        <p:txBody>
          <a:bodyPr/>
          <a:lstStyle/>
          <a:p>
            <a:r>
              <a:rPr lang="en-US" dirty="0"/>
              <a:t>Start with query templates that represent possible query plans in the KG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1F7DF-C974-1E06-9449-9C2FB9EE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079487"/>
            <a:ext cx="7772400" cy="2924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DE3BB-E854-694F-DEA7-600B31C1A214}"/>
              </a:ext>
            </a:extLst>
          </p:cNvPr>
          <p:cNvSpPr txBox="1"/>
          <p:nvPr/>
        </p:nvSpPr>
        <p:spPr>
          <a:xfrm>
            <a:off x="1016876" y="3271345"/>
            <a:ext cx="2682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Different entity and relation types in the query templates as determined by the KG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780D9-5EB4-5493-3416-B2E534926624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92314334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8302-6B0A-6495-ECB1-1D8569D94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95AA-4705-FBE8-B7B0-0627CC0A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 queries on a KG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840A-0E13-23E9-EE78-D0924F236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47538" cy="19656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Pick one of the query 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sample queries by instantiating every variable with a concrete entity and relation from the KG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instantiate </a:t>
            </a:r>
            <a:r>
              <a:rPr lang="en-US" dirty="0" err="1"/>
              <a:t>Anhcor</a:t>
            </a:r>
            <a:r>
              <a:rPr lang="en-US" dirty="0"/>
              <a:t> 1 with ESR2, Rel1 with Assoc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do this systematically?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9959B-B2B3-14D2-0F33-EE5014E30ED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12765-0044-E35B-E393-8CAAB028F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24" y="3703615"/>
            <a:ext cx="3878495" cy="2310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AC51DA-78CD-F825-E1C0-90643F99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852" y="3703615"/>
            <a:ext cx="4977700" cy="216092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EB7FCE9-1CF3-FCFE-BF77-855EE2542FA9}"/>
              </a:ext>
            </a:extLst>
          </p:cNvPr>
          <p:cNvSpPr/>
          <p:nvPr/>
        </p:nvSpPr>
        <p:spPr>
          <a:xfrm>
            <a:off x="5623034" y="4666593"/>
            <a:ext cx="893380" cy="3880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0088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CD7D9-0903-5538-0E56-E40E0C807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C89-402E-6084-7146-FEABF6B4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 queries on a KG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9DD4F-5F83-DC7A-385C-3EB48A3D8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47538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do this systematically?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3D00B-B1B8-4F2A-C497-CAA811F587E1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7E8EE-D99E-AB0A-B6E6-5913C772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74" y="1774244"/>
            <a:ext cx="3878495" cy="23107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34F73F-0C37-A3AE-3952-2541F4A9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233" y="1717675"/>
            <a:ext cx="4426729" cy="376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7935C5-AB02-4E17-6116-568D6220E95E}"/>
              </a:ext>
            </a:extLst>
          </p:cNvPr>
          <p:cNvSpPr txBox="1"/>
          <p:nvPr/>
        </p:nvSpPr>
        <p:spPr>
          <a:xfrm>
            <a:off x="1143000" y="4282940"/>
            <a:ext cx="5341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Overview: Start by instantiating an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answer node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of the query template and iteratively instantiate the other edges and nodes until we ground all anchor nodes</a:t>
            </a:r>
          </a:p>
        </p:txBody>
      </p:sp>
    </p:spTree>
    <p:extLst>
      <p:ext uri="{BB962C8B-B14F-4D97-AF65-F5344CB8AC3E}">
        <p14:creationId xmlns:p14="http://schemas.microsoft.com/office/powerpoint/2010/main" val="31380841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74F79-5345-C420-5071-C0D73C75D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5729-A6D2-C6F5-F6A6-02FC8E6B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 queries on a KG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C6380-7A57-406D-57A1-42B6BE45C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47538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do this systematically?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9EEC0-D95B-EA1D-A259-1642831DA4B3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F14F5-8FCC-1A08-6FA4-1544855C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33" y="1717675"/>
            <a:ext cx="4426729" cy="376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AD16E3-AB57-0598-1DF5-65AADEFE13E8}"/>
              </a:ext>
            </a:extLst>
          </p:cNvPr>
          <p:cNvSpPr txBox="1"/>
          <p:nvPr/>
        </p:nvSpPr>
        <p:spPr>
          <a:xfrm>
            <a:off x="1143000" y="4282940"/>
            <a:ext cx="53418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Start from the answer (root) of the query template. Why? As we will encounter intersections, we want to ensure the preceding paths include the final answer (see next slide)</a:t>
            </a:r>
          </a:p>
          <a:p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Randomly pick one entity from the KG as the root node – in this example,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05F771-AFBB-43BB-9465-42E9D39C9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560" y="1747242"/>
            <a:ext cx="3492332" cy="23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0393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2163C-4D13-1AAA-2324-4B7FA2CD1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FFDA-8138-25B1-6B5A-2E111137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 queries on a KG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677D4-EBE7-28D7-7085-8430F1F65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47538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do this systematically?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D7835-7D86-8530-525E-B328861CE1D5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20CD6-20E5-A397-E7C3-5F98302D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33" y="1717675"/>
            <a:ext cx="4426729" cy="376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CE6BC-F34A-E412-9603-0E42BA803DF2}"/>
              </a:ext>
            </a:extLst>
          </p:cNvPr>
          <p:cNvSpPr txBox="1"/>
          <p:nvPr/>
        </p:nvSpPr>
        <p:spPr>
          <a:xfrm>
            <a:off x="1143000" y="4282940"/>
            <a:ext cx="5341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Since we are considering an intersection, we require that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is the entity ending the query paths at the preceding level in the query.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F119D-791F-DD11-A38F-B24DFA0A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49" y="1717675"/>
            <a:ext cx="3979819" cy="23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0094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C98B5-450A-2E57-A2B0-F3A242AED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2963B-516F-3478-FA87-D86D63D8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 queries on a KG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E43A-0425-5BBA-3F41-4E358A51B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47538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do this systematically?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33D7A-598A-DF22-D428-B234E297A488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28B6E-A376-B6F0-B060-DE2A90DBF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33" y="1717675"/>
            <a:ext cx="4426729" cy="376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45137A-C7D2-BCBC-BC03-E848A4E1937F}"/>
              </a:ext>
            </a:extLst>
          </p:cNvPr>
          <p:cNvSpPr txBox="1"/>
          <p:nvPr/>
        </p:nvSpPr>
        <p:spPr>
          <a:xfrm>
            <a:off x="1143000" y="4282940"/>
            <a:ext cx="53418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Pick on of the branches (top). Instantiate the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projection edge</a:t>
            </a:r>
            <a:r>
              <a:rPr lang="en-US" b="1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 the template by randomly sampling one relation associated with the current entity,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. For example, we might select </a:t>
            </a:r>
            <a:r>
              <a:rPr lang="en-US" b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TreatedBy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and then check what entities are connected to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with </a:t>
            </a:r>
            <a:r>
              <a:rPr lang="en-US" b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TreatedBy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: {Breast Cancer}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FCB499-C898-6345-09C0-0219F45F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49" y="1715570"/>
            <a:ext cx="3979819" cy="23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8805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0ACB3-97B4-2F67-0ACC-47C7D515B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7464-8EA1-7C33-FBC6-5C865A3E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 queries on a KG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1416-A5CF-C308-664B-026FCB033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47538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do this systematically?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AFF38-5802-CF0B-1107-2AABF8C48F3B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F7191-534B-91CC-E71E-555561E99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33" y="1717675"/>
            <a:ext cx="4426729" cy="376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F29A0-1E8C-0046-05C5-32C8E42D1AA5}"/>
              </a:ext>
            </a:extLst>
          </p:cNvPr>
          <p:cNvSpPr txBox="1"/>
          <p:nvPr/>
        </p:nvSpPr>
        <p:spPr>
          <a:xfrm>
            <a:off x="1143000" y="4282940"/>
            <a:ext cx="5341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Staying on the top branch, instantiate the next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projection edge</a:t>
            </a:r>
            <a:r>
              <a:rPr lang="en-US" b="1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by randomly sampling one relation associated with Breast Cancer. For example, we might select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Assoc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and then check what entities are connected to Breast Cancer with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Assoc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: {ESR2}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2AC75-139C-C7B9-4135-9E5CC5C9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01520"/>
            <a:ext cx="3842322" cy="23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69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C288-AC73-B9EC-5D43-C2B7657D4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ADE1-FDD7-8937-ED15-BECD1E0D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One-hop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07AEB-CF67-008A-BC02-A3782374E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880042" cy="11510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E30E7"/>
                </a:solidFill>
              </a:rPr>
              <a:t>One-hope query</a:t>
            </a:r>
            <a:r>
              <a:rPr lang="en-US" dirty="0"/>
              <a:t>: Is </a:t>
            </a:r>
            <a:r>
              <a:rPr lang="en-US" i="1" dirty="0"/>
              <a:t>t</a:t>
            </a:r>
            <a:r>
              <a:rPr lang="en-US" dirty="0"/>
              <a:t> an answer to the query </a:t>
            </a:r>
            <a:r>
              <a:rPr lang="en-US" i="1" dirty="0"/>
              <a:t>(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</a:t>
            </a:r>
            <a:r>
              <a:rPr lang="en-US" i="1" dirty="0"/>
              <a:t>, </a:t>
            </a:r>
            <a:r>
              <a:rPr lang="en-US" i="1" dirty="0">
                <a:solidFill>
                  <a:srgbClr val="C00000"/>
                </a:solidFill>
              </a:rPr>
              <a:t>r</a:t>
            </a:r>
            <a:r>
              <a:rPr lang="en-US" i="1" dirty="0"/>
              <a:t>)</a:t>
            </a:r>
            <a:r>
              <a:rPr lang="en-US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What side effects are caused by the drug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dirty="0"/>
              <a:t>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Query: 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e: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dirty="0"/>
              <a:t>, (</a:t>
            </a:r>
            <a:r>
              <a:rPr lang="en-US" dirty="0" err="1">
                <a:solidFill>
                  <a:srgbClr val="C00000"/>
                </a:solidFill>
              </a:rPr>
              <a:t>r:Causes</a:t>
            </a:r>
            <a:r>
              <a:rPr lang="en-US" dirty="0"/>
              <a:t>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DC063-7215-D604-325F-3E20913C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61" y="2915500"/>
            <a:ext cx="6770077" cy="3596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BD236-F35A-858B-433F-5D5DCE1077FA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6652931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3C0ED-9A07-B379-1878-16845715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472E-64A0-485B-2716-13706F85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 queries on a KG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F45C4-21F1-F8CE-3A35-060BA0912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47538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do this systematically?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BE625-91D5-1085-3108-36BC2E054FFB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1872D-AA17-5C6F-46CA-18C19E225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33" y="1717675"/>
            <a:ext cx="4426729" cy="376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FF49B-608F-1F8A-97BF-B62C5D3D0BDA}"/>
              </a:ext>
            </a:extLst>
          </p:cNvPr>
          <p:cNvSpPr txBox="1"/>
          <p:nvPr/>
        </p:nvSpPr>
        <p:spPr>
          <a:xfrm>
            <a:off x="1143000" y="4282940"/>
            <a:ext cx="53418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Now we move to the next (bottom) branch. We instantiate the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projection edge</a:t>
            </a:r>
            <a:r>
              <a:rPr lang="en-US" b="1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by randomly sampling one relation associated with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. For example, we might select </a:t>
            </a:r>
            <a:r>
              <a:rPr lang="en-US" b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CausedBy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and then check what entities are connected to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with </a:t>
            </a:r>
            <a:r>
              <a:rPr lang="en-US" b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CausedBy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: {Short of Breath}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766115-52B8-AF5A-4FF9-893CD50D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0" y="1626561"/>
            <a:ext cx="4181218" cy="24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7158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433AA-EDC3-FD62-1326-5CE6CE343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D8246-6642-09AB-DE6E-86983CF5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 queries on a KG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D5D2F-EB1A-DC76-CAF3-1D5898CB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47538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do this systematically?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41C38-9CD9-CABA-1457-482C6CB3DB2B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E59D5-ADF2-104E-A300-007BF6F9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33" y="1717675"/>
            <a:ext cx="4426729" cy="3765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3BA44D-9A42-4F0F-CA78-085BA5EDD4AD}"/>
              </a:ext>
            </a:extLst>
          </p:cNvPr>
          <p:cNvSpPr txBox="1"/>
          <p:nvPr/>
        </p:nvSpPr>
        <p:spPr>
          <a:xfrm>
            <a:off x="1143000" y="4282940"/>
            <a:ext cx="534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Finally, we select the last entity from {Short of Breath}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C8158-2C04-DB53-9C00-6B6B9CCA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13" y="1624475"/>
            <a:ext cx="4300263" cy="25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7572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64D04-98A8-06CE-0B97-ABCDE2FD1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8B8E-729C-DD3B-9009-EC275434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sample queries on a KG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D6565-3EC4-A039-D33D-47B0D2555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72448" cy="22252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now have a fully instantiated query</a:t>
            </a:r>
          </a:p>
          <a:p>
            <a:pPr algn="ctr"/>
            <a:r>
              <a:rPr lang="en-US" dirty="0"/>
              <a:t>[(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e:ESR2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r:Assoc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r:TreatedBy</a:t>
            </a:r>
            <a:r>
              <a:rPr lang="en-US" dirty="0"/>
              <a:t>)),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e:Short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of Breath</a:t>
            </a:r>
            <a:r>
              <a:rPr lang="en-US" dirty="0"/>
              <a:t>, (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r:CausedBy</a:t>
            </a:r>
            <a:r>
              <a:rPr lang="en-US" dirty="0"/>
              <a:t>))]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obtain the “known” answers by traversing the KG – this will NOT account for incompleteness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then randomly select negative answers that are not in the known answers (there is the chance of false negatives)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7F5A2-2BCF-F864-E33C-A62C2639DFE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2C673-3D58-AE29-B697-25F0870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772" y="3564161"/>
            <a:ext cx="5034455" cy="29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1267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3A60-E778-B06E-1802-AFCD6720A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55CFDB-6466-10F5-7DD8-F90237B41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07769" cy="330930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Generalize one-hop queries to path queries by adding more relations to the path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 </a:t>
                </a:r>
                <a:r>
                  <a:rPr lang="en-US" i="1" dirty="0"/>
                  <a:t>n</a:t>
                </a:r>
                <a:r>
                  <a:rPr lang="en-US" dirty="0"/>
                  <a:t>-hop path query,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can be represented by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/>
                  <a:t>is an </a:t>
                </a:r>
                <a:r>
                  <a:rPr lang="en-US" i="1" dirty="0"/>
                  <a:t>anchor </a:t>
                </a:r>
                <a:r>
                  <a:rPr lang="en-US" dirty="0"/>
                  <a:t>entity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answers 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in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be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⟦"/>
                            <m:endChr m:val="⟧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Query plan 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a chain (as are all path queries)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55CFDB-6466-10F5-7DD8-F90237B41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07769" cy="3309304"/>
              </a:xfrm>
              <a:blipFill>
                <a:blip r:embed="rId2"/>
                <a:stretch>
                  <a:fillRect l="-1889" t="-3817" b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93015FD-C0D6-0834-E6FE-F0AAA78E0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4681903"/>
            <a:ext cx="7772400" cy="1071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AEA090-BEBD-A2D8-1F09-3721F5152B0D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71427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1CFB6-53E9-A6F7-017F-CB377B088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EF19-EB3E-2CFB-95DA-A859EF2A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E15AB-5409-C414-84B4-CBCD57D0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07769" cy="1892826"/>
              </a:xfrm>
            </p:spPr>
            <p:txBody>
              <a:bodyPr/>
              <a:lstStyle/>
              <a:p>
                <a:r>
                  <a:rPr lang="en-US" dirty="0"/>
                  <a:t>Question: </a:t>
                </a:r>
                <a:r>
                  <a:rPr lang="en-US" i="1" dirty="0"/>
                  <a:t>What proteins are </a:t>
                </a:r>
                <a:r>
                  <a:rPr lang="en-US" i="1" dirty="0">
                    <a:solidFill>
                      <a:srgbClr val="00B050"/>
                    </a:solidFill>
                  </a:rPr>
                  <a:t>associated</a:t>
                </a:r>
                <a:r>
                  <a:rPr lang="en-US" i="1" dirty="0"/>
                  <a:t> with adverse events </a:t>
                </a:r>
                <a:r>
                  <a:rPr lang="en-US" i="1" dirty="0">
                    <a:solidFill>
                      <a:srgbClr val="C00000"/>
                    </a:solidFill>
                  </a:rPr>
                  <a:t>caused</a:t>
                </a:r>
                <a:r>
                  <a:rPr lang="en-US" i="1" dirty="0"/>
                  <a:t> by </a:t>
                </a:r>
                <a:r>
                  <a:rPr lang="en-US" i="1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Fulvestrant</a:t>
                </a:r>
                <a:r>
                  <a:rPr lang="en-US" i="1" dirty="0"/>
                  <a:t>?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/>
                  <a:t>is </a:t>
                </a:r>
                <a:r>
                  <a:rPr lang="en-US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e:Fulvestrant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(</a:t>
                </a:r>
                <a:r>
                  <a:rPr lang="en-US" dirty="0" err="1">
                    <a:solidFill>
                      <a:srgbClr val="C00000"/>
                    </a:solidFill>
                  </a:rPr>
                  <a:t>r:Causes</a:t>
                </a:r>
                <a:r>
                  <a:rPr lang="en-US" dirty="0"/>
                  <a:t>, </a:t>
                </a:r>
                <a:r>
                  <a:rPr lang="en-US" dirty="0" err="1">
                    <a:solidFill>
                      <a:srgbClr val="00B050"/>
                    </a:solidFill>
                  </a:rPr>
                  <a:t>r:Assoc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Query:</a:t>
                </a:r>
                <a:r>
                  <a:rPr lang="en-US" dirty="0"/>
                  <a:t> (</a:t>
                </a:r>
                <a:r>
                  <a:rPr lang="en-US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e:Fulvestrant</a:t>
                </a:r>
                <a:r>
                  <a:rPr lang="en-US" dirty="0"/>
                  <a:t>,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/>
                  <a:t>(</a:t>
                </a:r>
                <a:r>
                  <a:rPr lang="en-US" dirty="0" err="1">
                    <a:solidFill>
                      <a:srgbClr val="C00000"/>
                    </a:solidFill>
                  </a:rPr>
                  <a:t>r:Causes</a:t>
                </a:r>
                <a:r>
                  <a:rPr lang="en-US" dirty="0"/>
                  <a:t>, </a:t>
                </a:r>
                <a:r>
                  <a:rPr lang="en-US" dirty="0" err="1">
                    <a:solidFill>
                      <a:srgbClr val="00B050"/>
                    </a:solidFill>
                  </a:rPr>
                  <a:t>r:Assoc</a:t>
                </a:r>
                <a:r>
                  <a:rPr lang="en-US" dirty="0"/>
                  <a:t>))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6E15AB-5409-C414-84B4-CBCD57D0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07769" cy="1892826"/>
              </a:xfrm>
              <a:blipFill>
                <a:blip r:embed="rId2"/>
                <a:stretch>
                  <a:fillRect l="-2024" t="-6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DFA892-D601-FD49-F990-0ACB431A70F0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AB667-87E7-4327-9DD0-EA8311180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705591"/>
            <a:ext cx="7772400" cy="23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781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69EC8-D07C-8C9A-9C02-7C2CC02C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6CFB3-6520-CCB0-ED14-E120906A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0BBDF-D544-955E-1564-6CDE2AC15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07769" cy="1483483"/>
          </a:xfrm>
        </p:spPr>
        <p:txBody>
          <a:bodyPr/>
          <a:lstStyle/>
          <a:p>
            <a:r>
              <a:rPr lang="en-US" dirty="0"/>
              <a:t>Question: </a:t>
            </a:r>
            <a:r>
              <a:rPr lang="en-US" i="1" dirty="0"/>
              <a:t>What proteins are </a:t>
            </a:r>
            <a:r>
              <a:rPr lang="en-US" i="1" dirty="0">
                <a:solidFill>
                  <a:srgbClr val="00B050"/>
                </a:solidFill>
              </a:rPr>
              <a:t>associated</a:t>
            </a:r>
            <a:r>
              <a:rPr lang="en-US" i="1" dirty="0"/>
              <a:t> with adverse events </a:t>
            </a:r>
            <a:r>
              <a:rPr lang="en-US" i="1" dirty="0">
                <a:solidFill>
                  <a:srgbClr val="C00000"/>
                </a:solidFill>
              </a:rPr>
              <a:t>caused</a:t>
            </a:r>
            <a:r>
              <a:rPr lang="en-US" i="1" dirty="0"/>
              <a:t> by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Fulvestrant</a:t>
            </a:r>
            <a:r>
              <a:rPr lang="en-US" i="1" dirty="0"/>
              <a:t>?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Query: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e:Fulvestrant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>
                <a:solidFill>
                  <a:srgbClr val="C00000"/>
                </a:solidFill>
              </a:rPr>
              <a:t>r:Causes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</a:rPr>
              <a:t>r:Assoc</a:t>
            </a:r>
            <a:r>
              <a:rPr lang="en-US" dirty="0"/>
              <a:t>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Given a KG, how do we answer a path query?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87FB0-EA03-27A8-B5D9-64E54622EEE8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0CECB-EC83-CEE9-7A46-673D5230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05591"/>
            <a:ext cx="7772400" cy="237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702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DF18DC-19D2-4B61-9808-9EAE5A92072B}">
  <ds:schemaRefs>
    <ds:schemaRef ds:uri="http://purl.org/dc/dcmitype/"/>
    <ds:schemaRef ds:uri="http://purl.org/dc/terms/"/>
    <ds:schemaRef ds:uri="http://schemas.openxmlformats.org/package/2006/metadata/core-properties"/>
    <ds:schemaRef ds:uri="3259dfc5-faeb-4e0d-9afa-7806f649d77a"/>
    <ds:schemaRef ds:uri="http://schemas.microsoft.com/office/2006/metadata/properties"/>
    <ds:schemaRef ds:uri="http://schemas.microsoft.com/office/2006/documentManagement/types"/>
    <ds:schemaRef ds:uri="2fb62381-eca6-449a-b2cc-44a3e4eac3e3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4106</TotalTime>
  <Words>4061</Words>
  <Application>Microsoft Macintosh PowerPoint</Application>
  <PresentationFormat>Widescreen</PresentationFormat>
  <Paragraphs>358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Reasoning on knowledge graphs</vt:lpstr>
      <vt:lpstr>Overview</vt:lpstr>
      <vt:lpstr>Queries on knowledge graphs</vt:lpstr>
      <vt:lpstr>Queries (reasoning) on knowledge graphs </vt:lpstr>
      <vt:lpstr>Types of multi-hop queries</vt:lpstr>
      <vt:lpstr>One-hop queries</vt:lpstr>
      <vt:lpstr>Path queries</vt:lpstr>
      <vt:lpstr>Path queries</vt:lpstr>
      <vt:lpstr>Path queries</vt:lpstr>
      <vt:lpstr>Traversing knowledge graphs for path queries</vt:lpstr>
      <vt:lpstr>Traversing knowledge graphs for path queries</vt:lpstr>
      <vt:lpstr>Traversing knowledge graphs for path queries</vt:lpstr>
      <vt:lpstr>Conjunctive queries</vt:lpstr>
      <vt:lpstr>Conjunctive queries</vt:lpstr>
      <vt:lpstr>Traversing knowledge graphs for conjunctive queries</vt:lpstr>
      <vt:lpstr>Traversing knowledge graphs for conjunctive queries</vt:lpstr>
      <vt:lpstr>Traversing knowledge graphs for conjunctive queries</vt:lpstr>
      <vt:lpstr>Traversing knowledge graphs for conjunctive queries</vt:lpstr>
      <vt:lpstr>Predictive queries</vt:lpstr>
      <vt:lpstr>Answering queries on incomplete KGs</vt:lpstr>
      <vt:lpstr>Knowledge graph (KG) completion task</vt:lpstr>
      <vt:lpstr>Predictive one-hop queries</vt:lpstr>
      <vt:lpstr>Predictive path queries?</vt:lpstr>
      <vt:lpstr>Predictive path queries</vt:lpstr>
      <vt:lpstr>Predictive queries</vt:lpstr>
      <vt:lpstr>Embedding queries concept</vt:lpstr>
      <vt:lpstr>Predictive path queries with TransE</vt:lpstr>
      <vt:lpstr>Trans(lation) Embedding (TransE)</vt:lpstr>
      <vt:lpstr>Predictive path queries with TransE</vt:lpstr>
      <vt:lpstr>Predictive path queries with TransE</vt:lpstr>
      <vt:lpstr>An example of predictive path queries with TransE</vt:lpstr>
      <vt:lpstr>An example of predictive path queries with TransE</vt:lpstr>
      <vt:lpstr>An example of predictive path queries with TransE</vt:lpstr>
      <vt:lpstr>Predictive path query training on TransE</vt:lpstr>
      <vt:lpstr>Predictive conjunctive queries with Query2Box</vt:lpstr>
      <vt:lpstr>Predictive conjunctive queries</vt:lpstr>
      <vt:lpstr>Predictive conjunctive queries</vt:lpstr>
      <vt:lpstr>Box embeddings</vt:lpstr>
      <vt:lpstr>Box embeddings</vt:lpstr>
      <vt:lpstr>Embed conjunctive queries</vt:lpstr>
      <vt:lpstr>Projection operator</vt:lpstr>
      <vt:lpstr>Embed conjunctive queries</vt:lpstr>
      <vt:lpstr>Embed conjunctive queries</vt:lpstr>
      <vt:lpstr>Embed conjunctive queries</vt:lpstr>
      <vt:lpstr>Embed conjunctive queries</vt:lpstr>
      <vt:lpstr>Intersection operator</vt:lpstr>
      <vt:lpstr>Intersection operator</vt:lpstr>
      <vt:lpstr>Intersection operator</vt:lpstr>
      <vt:lpstr>Embed conjunctive queries</vt:lpstr>
      <vt:lpstr>Distance to the query box</vt:lpstr>
      <vt:lpstr>Training Query2Box</vt:lpstr>
      <vt:lpstr>Training Query2Box</vt:lpstr>
      <vt:lpstr>Generating sample queries on a KG</vt:lpstr>
      <vt:lpstr>Generating sample queries on a KG</vt:lpstr>
      <vt:lpstr>Generating sample queries on a KG</vt:lpstr>
      <vt:lpstr>Generating sample queries on a KG</vt:lpstr>
      <vt:lpstr>Generating sample queries on a KG</vt:lpstr>
      <vt:lpstr>Generating sample queries on a KG</vt:lpstr>
      <vt:lpstr>Generating sample queries on a KG</vt:lpstr>
      <vt:lpstr>Generating sample queries on a KG</vt:lpstr>
      <vt:lpstr>Generating sample queries on a KG</vt:lpstr>
      <vt:lpstr>Generating sample queries on a KG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2025-10-27T21:40:46Z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